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  <p:sldMasterId id="2147483668" r:id="rId4"/>
    <p:sldMasterId id="2147483670" r:id="rId5"/>
    <p:sldMasterId id="2147483672" r:id="rId6"/>
  </p:sldMasterIdLst>
  <p:sldIdLst>
    <p:sldId id="257" r:id="rId7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7" autoAdjust="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462" y="54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4065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0" y="5155567"/>
            <a:ext cx="15860195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0" y="7682230"/>
            <a:ext cx="15860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5" y="5155567"/>
            <a:ext cx="15938303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5" y="7682230"/>
            <a:ext cx="15938303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7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>
              <a:defRPr sz="9813"/>
            </a:lvl1pPr>
            <a:lvl2pPr>
              <a:defRPr sz="8587"/>
            </a:lvl2pPr>
            <a:lvl3pPr>
              <a:defRPr sz="7360"/>
            </a:lvl3pPr>
            <a:lvl4pPr>
              <a:defRPr sz="6133"/>
            </a:lvl4pPr>
            <a:lvl5pPr>
              <a:defRPr sz="6133"/>
            </a:lvl5pPr>
            <a:lvl6pPr>
              <a:defRPr sz="6133"/>
            </a:lvl6pPr>
            <a:lvl7pPr>
              <a:defRPr sz="6133"/>
            </a:lvl7pPr>
            <a:lvl8pPr>
              <a:defRPr sz="6133"/>
            </a:lvl8pPr>
            <a:lvl9pPr>
              <a:defRPr sz="6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 marL="0" indent="0">
              <a:buNone/>
              <a:defRPr sz="9813"/>
            </a:lvl1pPr>
            <a:lvl2pPr marL="1402095" indent="0">
              <a:buNone/>
              <a:defRPr sz="8587"/>
            </a:lvl2pPr>
            <a:lvl3pPr marL="2804190" indent="0">
              <a:buNone/>
              <a:defRPr sz="7360"/>
            </a:lvl3pPr>
            <a:lvl4pPr marL="4206286" indent="0">
              <a:buNone/>
              <a:defRPr sz="6133"/>
            </a:lvl4pPr>
            <a:lvl5pPr marL="5608381" indent="0">
              <a:buNone/>
              <a:defRPr sz="6133"/>
            </a:lvl5pPr>
            <a:lvl6pPr marL="7010476" indent="0">
              <a:buNone/>
              <a:defRPr sz="6133"/>
            </a:lvl6pPr>
            <a:lvl7pPr marL="8412571" indent="0">
              <a:buNone/>
              <a:defRPr sz="6133"/>
            </a:lvl7pPr>
            <a:lvl8pPr marL="9814667" indent="0">
              <a:buNone/>
              <a:defRPr sz="6133"/>
            </a:lvl8pPr>
            <a:lvl9pPr marL="11216762" indent="0">
              <a:buNone/>
              <a:defRPr sz="6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0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3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5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300" y="3441913"/>
            <a:ext cx="28117800" cy="7321973"/>
          </a:xfrm>
        </p:spPr>
        <p:txBody>
          <a:bodyPr anchor="b"/>
          <a:lstStyle>
            <a:lvl1pPr algn="ctr"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1046250"/>
            <a:ext cx="28117800" cy="5077670"/>
          </a:xfrm>
        </p:spPr>
        <p:txBody>
          <a:bodyPr/>
          <a:lstStyle>
            <a:lvl1pPr marL="0" indent="0" algn="ctr">
              <a:buNone/>
              <a:defRPr sz="7360"/>
            </a:lvl1pPr>
            <a:lvl2pPr marL="1402095" indent="0" algn="ctr">
              <a:buNone/>
              <a:defRPr sz="6133"/>
            </a:lvl2pPr>
            <a:lvl3pPr marL="2804190" indent="0" algn="ctr">
              <a:buNone/>
              <a:defRPr sz="5520"/>
            </a:lvl3pPr>
            <a:lvl4pPr marL="4206286" indent="0" algn="ctr">
              <a:buNone/>
              <a:defRPr sz="4907"/>
            </a:lvl4pPr>
            <a:lvl5pPr marL="5608381" indent="0" algn="ctr">
              <a:buNone/>
              <a:defRPr sz="4907"/>
            </a:lvl5pPr>
            <a:lvl6pPr marL="7010476" indent="0" algn="ctr">
              <a:buNone/>
              <a:defRPr sz="4907"/>
            </a:lvl6pPr>
            <a:lvl7pPr marL="8412571" indent="0" algn="ctr">
              <a:buNone/>
              <a:defRPr sz="4907"/>
            </a:lvl7pPr>
            <a:lvl8pPr marL="9814667" indent="0" algn="ctr">
              <a:buNone/>
              <a:defRPr sz="4907"/>
            </a:lvl8pPr>
            <a:lvl9pPr marL="11216762" indent="0" algn="ctr">
              <a:buNone/>
              <a:defRPr sz="49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9" y="5243198"/>
            <a:ext cx="32335470" cy="8748393"/>
          </a:xfrm>
        </p:spPr>
        <p:txBody>
          <a:bodyPr anchor="b"/>
          <a:lstStyle>
            <a:lvl1pPr>
              <a:defRPr sz="1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39" y="14074355"/>
            <a:ext cx="32335470" cy="4600573"/>
          </a:xfrm>
        </p:spPr>
        <p:txBody>
          <a:bodyPr/>
          <a:lstStyle>
            <a:lvl1pPr marL="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1pPr>
            <a:lvl2pPr marL="1402095" indent="0">
              <a:buNone/>
              <a:defRPr sz="6133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8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6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119718"/>
            <a:ext cx="3233547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5598583"/>
            <a:ext cx="3233547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B328-75CA-4005-A4C5-18AD12D77EFE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19492808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E105-C718-4567-B2DB-A7442D8A7F6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7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804190" rtl="0" eaLnBrk="1" latinLnBrk="0" hangingPunct="1">
        <a:lnSpc>
          <a:spcPct val="90000"/>
        </a:lnSpc>
        <a:spcBef>
          <a:spcPct val="0"/>
        </a:spcBef>
        <a:buNone/>
        <a:defRPr sz="13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048" indent="-701048" algn="l" defTabSz="280419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8587" kern="1200">
          <a:solidFill>
            <a:schemeClr val="tx1"/>
          </a:solidFill>
          <a:latin typeface="+mn-lt"/>
          <a:ea typeface="+mn-ea"/>
          <a:cs typeface="+mn-cs"/>
        </a:defRPr>
      </a:lvl1pPr>
      <a:lvl2pPr marL="210314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3505238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3pPr>
      <a:lvl4pPr marL="490733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630942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71152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61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71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7810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INTRODUCTION (CLICK TO EDIT)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Minimum font: 32pt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Up to four pages can be used. </a:t>
            </a:r>
            <a:r>
              <a:rPr lang="en-US" b="1" dirty="0"/>
              <a:t>This is only a template. All content may be modified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9227953" y="9139515"/>
            <a:ext cx="17373600" cy="859098"/>
          </a:xfrm>
        </p:spPr>
        <p:txBody>
          <a:bodyPr/>
          <a:lstStyle/>
          <a:p>
            <a:r>
              <a:rPr lang="en-US" dirty="0"/>
              <a:t>RESULTS (CLICK TO EDIT)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920693" y="9145237"/>
            <a:ext cx="17373600" cy="859098"/>
          </a:xfrm>
        </p:spPr>
        <p:txBody>
          <a:bodyPr/>
          <a:lstStyle/>
          <a:p>
            <a:r>
              <a:rPr lang="en-US" dirty="0"/>
              <a:t>METHODS (CLICK TO EDIT)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204725" y="5262831"/>
            <a:ext cx="17373600" cy="859098"/>
          </a:xfrm>
        </p:spPr>
        <p:txBody>
          <a:bodyPr/>
          <a:lstStyle/>
          <a:p>
            <a:r>
              <a:rPr lang="en-US" dirty="0"/>
              <a:t>METHODS CONTINUED (CLICK TO EDIT)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19227952" y="10142538"/>
            <a:ext cx="17349635" cy="622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20693" y="10297755"/>
            <a:ext cx="17392276" cy="722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39369" y="12730431"/>
            <a:ext cx="17373600" cy="859098"/>
          </a:xfrm>
        </p:spPr>
        <p:txBody>
          <a:bodyPr/>
          <a:lstStyle/>
          <a:p>
            <a:r>
              <a:rPr lang="en-US" dirty="0"/>
              <a:t>RESULTS CONTINUED (CLICK TO EDIT)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9293840" y="12730431"/>
            <a:ext cx="17373600" cy="859098"/>
          </a:xfrm>
        </p:spPr>
        <p:txBody>
          <a:bodyPr/>
          <a:lstStyle/>
          <a:p>
            <a:r>
              <a:rPr lang="en-US" dirty="0"/>
              <a:t>DISCLOSURE (CLICK TO EDIT)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9322415" y="13720375"/>
            <a:ext cx="17345025" cy="325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Content Placeholder 25"/>
          <p:cNvSpPr txBox="1">
            <a:spLocks noGrp="1"/>
          </p:cNvSpPr>
          <p:nvPr>
            <p:ph sz="quarter" idx="20"/>
          </p:nvPr>
        </p:nvSpPr>
        <p:spPr>
          <a:xfrm>
            <a:off x="902179" y="13589529"/>
            <a:ext cx="17410790" cy="533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49266" y="16097506"/>
            <a:ext cx="17373600" cy="859098"/>
          </a:xfrm>
        </p:spPr>
        <p:txBody>
          <a:bodyPr/>
          <a:lstStyle/>
          <a:p>
            <a:r>
              <a:rPr lang="en-US" dirty="0"/>
              <a:t>CONCLUSION (CLICK TO EDIT)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9286367" y="16096582"/>
            <a:ext cx="17373600" cy="859098"/>
          </a:xfrm>
        </p:spPr>
        <p:txBody>
          <a:bodyPr/>
          <a:lstStyle/>
          <a:p>
            <a:r>
              <a:rPr lang="en-US" dirty="0"/>
              <a:t>REFERENCES (CLICK TO EDIT)</a:t>
            </a:r>
          </a:p>
        </p:txBody>
      </p:sp>
      <p:sp>
        <p:nvSpPr>
          <p:cNvPr id="23" name="Content Placeholder 18"/>
          <p:cNvSpPr>
            <a:spLocks noGrp="1"/>
          </p:cNvSpPr>
          <p:nvPr>
            <p:ph sz="quarter" idx="24"/>
          </p:nvPr>
        </p:nvSpPr>
        <p:spPr>
          <a:xfrm>
            <a:off x="912076" y="17345028"/>
            <a:ext cx="17400894" cy="34736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Content Placeholder 18"/>
          <p:cNvSpPr>
            <a:spLocks noGrp="1"/>
          </p:cNvSpPr>
          <p:nvPr>
            <p:ph sz="quarter" idx="24"/>
          </p:nvPr>
        </p:nvSpPr>
        <p:spPr>
          <a:xfrm>
            <a:off x="19286367" y="17153054"/>
            <a:ext cx="17373600" cy="366567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 w/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131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2 Column w/boxes</vt:lpstr>
      <vt:lpstr>1 Background Box</vt:lpstr>
      <vt:lpstr>3 Column w/ no boxes</vt:lpstr>
      <vt:lpstr>2 Column with no boxes</vt:lpstr>
      <vt:lpstr>Portrait 23 x 41_1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HP</cp:lastModifiedBy>
  <cp:revision>46</cp:revision>
  <dcterms:created xsi:type="dcterms:W3CDTF">2013-11-25T16:31:35Z</dcterms:created>
  <dcterms:modified xsi:type="dcterms:W3CDTF">2018-11-21T09:12:05Z</dcterms:modified>
</cp:coreProperties>
</file>