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1F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6E22-53A8-46B0-A38F-19A63F862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E883D5-A7EC-4CC4-BBB4-4A918FE11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A6636-8E94-4F48-A754-C5EF4AE8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37798-4AB6-4DA1-A0A6-0F6A1951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674A3-A225-4F9F-BD94-8D14A78ED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059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28E7B-8F7F-47FF-99FF-8EBEF55A8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7F942-86C6-4B1A-98CA-B4F6FB37E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5A448-B312-4E53-B3D9-8048934C4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C87F3-794C-495E-993E-E36D40F3D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2E0B2-3A5F-4870-B391-BA7AB7A90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1680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518C6F-F3FD-4AF0-8808-43457A987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38A2FE-3365-4EEF-8424-5146EBA07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0476A-E801-4952-AAD0-3F4C6001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E85DE-4B50-4C28-A20F-B2C214DF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F0052-F9EB-4D16-B018-3733B5CE2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235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9E8D1-64A2-450E-A6E0-C5EA9CBF2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2F12-4892-4100-BA3E-03B5FE26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601A6-A60A-44F7-A269-7FCB4A27D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54E25-4FBA-4376-AB1B-FDE7F04A5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2439F-B2A4-414F-83FC-27204351B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128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A8360-DF49-4169-A21B-B3D55E3EF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7A88E-5203-4228-B747-6CE554131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478E3-345A-4E93-B83B-C8B9A15A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E3BD2-97F4-4CED-97AA-2E52EC0C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B2EFD-892D-43EC-B6F3-06D7D7287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2471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FEF49-0FA3-40B9-B6FE-9EC9EC67C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0D751-3F30-449A-BF1C-7E5E17E6B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FDF787-ECBB-4995-82D1-641EF14A6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C3AED-F10D-41A0-804F-B58E1178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14B45-D750-4A47-B7F4-4CB9A1A5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8548C-6632-462B-B37F-E5252F574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4640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2194-055A-4E57-BC4F-346E874F8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55A55-FF93-4680-98F8-786DECBCB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FCEB29-E714-4A89-9ECB-92743E7B8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00BCC6-2D67-4ACB-ACE9-8FAF08CDF7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99FEDA-712D-4667-98B1-0993A0099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F179C8-0337-4E5A-9A9A-3B90BE0C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39E17-5B1B-43D1-98DF-405B1273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8380A2-FB9D-4CB1-ABD2-71ED2E6E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321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83D2E-058C-431E-8EE6-9A152F6D4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9FAAC8-E11C-45E4-8A48-95E16E64F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4D523C-8C9A-4E9F-8D40-B05E71655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B6BCCB-6BE2-4F53-9840-AE412A1D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482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663716-F747-4C00-84D7-EE38B226A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174A55-079B-4909-8CCB-CF82FDF50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B0B54-2068-4A80-BF28-7B6D1B16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6679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8060F-9A57-494D-92F0-56E6870BC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949FF-0F82-4B30-9F39-A3472A349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43848-8B01-4E80-8944-A88BD0AD1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76F4B8-C868-43A3-806E-2EAEB841A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AF596-10D3-44CE-BBAB-52F140117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E295F-DA00-4D16-A7B6-CEE358641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666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510F2-5554-4955-A938-C672026FF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025ABE-EB53-42EB-A7C4-6F8034EDA5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3FB87-C1CB-4003-86D6-B234EA8F5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0D4386-22D4-40C4-BC77-615332F1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8900D-F8CC-42FB-AB81-D82EDCB6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BA89B-2157-42B2-BABF-D2E0E606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636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E2E5B7-B8D1-4A53-A74E-235455C2D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28DCA-E5D8-42AC-9585-E65D8B636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1560-894D-41F4-A324-E90820BFD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32AA6-0A55-4C5F-9712-2B7DAACE0454}" type="datetimeFigureOut">
              <a:rPr lang="en-MY" smtClean="0"/>
              <a:t>18/2/2025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C3A6D-5CC6-4880-8A9A-0A64655B2C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08227-677C-40D8-9BE2-0B8FA2508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FFB0B-A43D-46EF-9A7F-0ED68DC7D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054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586C4-BEB7-48BA-8029-F30921396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9233" y="2007969"/>
            <a:ext cx="9248503" cy="1606155"/>
          </a:xfrm>
        </p:spPr>
        <p:txBody>
          <a:bodyPr/>
          <a:lstStyle/>
          <a:p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AA46A8-2EE0-4F7D-8FBB-A71B8F8A9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6100" y="3814354"/>
            <a:ext cx="8551817" cy="1367684"/>
          </a:xfrm>
        </p:spPr>
        <p:txBody>
          <a:bodyPr/>
          <a:lstStyle/>
          <a:p>
            <a:endParaRPr lang="en-MY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1D0954-41E5-430A-A787-8237205A27B1}"/>
              </a:ext>
            </a:extLst>
          </p:cNvPr>
          <p:cNvSpPr txBox="1"/>
          <p:nvPr/>
        </p:nvSpPr>
        <p:spPr>
          <a:xfrm>
            <a:off x="2414682" y="973894"/>
            <a:ext cx="5503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Impact" panose="020B0806030902050204" pitchFamily="34" charset="0"/>
              </a:rPr>
              <a:t>PERSIDANGAN KEBANGSAAN EKONOMI MALAYSIA KE-17, 2025</a:t>
            </a:r>
          </a:p>
          <a:p>
            <a:r>
              <a:rPr lang="en-GB">
                <a:solidFill>
                  <a:srgbClr val="FF0000"/>
                </a:solidFill>
                <a:latin typeface="Impact" panose="020B0806030902050204" pitchFamily="34" charset="0"/>
              </a:rPr>
              <a:t>                                                       </a:t>
            </a:r>
            <a:r>
              <a:rPr lang="en-GB">
                <a:solidFill>
                  <a:srgbClr val="FF9900"/>
                </a:solidFill>
                <a:latin typeface="Impact" panose="020B0806030902050204" pitchFamily="34" charset="0"/>
              </a:rPr>
              <a:t>PERKEM 17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630528F-C9CE-4BD4-A643-B178944B6548}"/>
              </a:ext>
            </a:extLst>
          </p:cNvPr>
          <p:cNvGrpSpPr/>
          <p:nvPr/>
        </p:nvGrpSpPr>
        <p:grpSpPr>
          <a:xfrm>
            <a:off x="3865722" y="200164"/>
            <a:ext cx="4460555" cy="1265915"/>
            <a:chOff x="5606554" y="428958"/>
            <a:chExt cx="4469049" cy="1613354"/>
          </a:xfrm>
          <a:noFill/>
        </p:grpSpPr>
        <p:grpSp>
          <p:nvGrpSpPr>
            <p:cNvPr id="7" name="Group 4">
              <a:extLst>
                <a:ext uri="{FF2B5EF4-FFF2-40B4-BE49-F238E27FC236}">
                  <a16:creationId xmlns:a16="http://schemas.microsoft.com/office/drawing/2014/main" id="{B00D702A-1021-4038-92B6-1F60172724C7}"/>
                </a:ext>
              </a:extLst>
            </p:cNvPr>
            <p:cNvGrpSpPr/>
            <p:nvPr/>
          </p:nvGrpSpPr>
          <p:grpSpPr>
            <a:xfrm>
              <a:off x="5606554" y="428958"/>
              <a:ext cx="4469049" cy="1613354"/>
              <a:chOff x="0" y="0"/>
              <a:chExt cx="3497896" cy="812800"/>
            </a:xfrm>
            <a:grpFill/>
          </p:grpSpPr>
          <p:sp>
            <p:nvSpPr>
              <p:cNvPr id="11" name="Freeform 5">
                <a:extLst>
                  <a:ext uri="{FF2B5EF4-FFF2-40B4-BE49-F238E27FC236}">
                    <a16:creationId xmlns:a16="http://schemas.microsoft.com/office/drawing/2014/main" id="{FF05792D-2B18-4A60-9836-3E886E1F3D4B}"/>
                  </a:ext>
                </a:extLst>
              </p:cNvPr>
              <p:cNvSpPr/>
              <p:nvPr/>
            </p:nvSpPr>
            <p:spPr>
              <a:xfrm>
                <a:off x="1" y="0"/>
                <a:ext cx="3497895" cy="450487"/>
              </a:xfrm>
              <a:custGeom>
                <a:avLst/>
                <a:gdLst/>
                <a:ahLst/>
                <a:cxnLst/>
                <a:rect l="l" t="t" r="r" b="b"/>
                <a:pathLst>
                  <a:path w="4652017" h="450487">
                    <a:moveTo>
                      <a:pt x="128756" y="0"/>
                    </a:moveTo>
                    <a:lnTo>
                      <a:pt x="4523261" y="0"/>
                    </a:lnTo>
                    <a:cubicBezTo>
                      <a:pt x="4557409" y="0"/>
                      <a:pt x="4590159" y="13565"/>
                      <a:pt x="4614305" y="37712"/>
                    </a:cubicBezTo>
                    <a:cubicBezTo>
                      <a:pt x="4638451" y="61858"/>
                      <a:pt x="4652017" y="94608"/>
                      <a:pt x="4652017" y="128756"/>
                    </a:cubicBezTo>
                    <a:lnTo>
                      <a:pt x="4652017" y="321731"/>
                    </a:lnTo>
                    <a:cubicBezTo>
                      <a:pt x="4652017" y="355879"/>
                      <a:pt x="4638451" y="388629"/>
                      <a:pt x="4614305" y="412775"/>
                    </a:cubicBezTo>
                    <a:cubicBezTo>
                      <a:pt x="4590159" y="436922"/>
                      <a:pt x="4557409" y="450487"/>
                      <a:pt x="4523261" y="450487"/>
                    </a:cubicBezTo>
                    <a:lnTo>
                      <a:pt x="128756" y="450487"/>
                    </a:lnTo>
                    <a:cubicBezTo>
                      <a:pt x="57646" y="450487"/>
                      <a:pt x="0" y="392841"/>
                      <a:pt x="0" y="321731"/>
                    </a:cubicBezTo>
                    <a:lnTo>
                      <a:pt x="0" y="128756"/>
                    </a:lnTo>
                    <a:cubicBezTo>
                      <a:pt x="0" y="94608"/>
                      <a:pt x="13565" y="61858"/>
                      <a:pt x="37712" y="37712"/>
                    </a:cubicBezTo>
                    <a:cubicBezTo>
                      <a:pt x="61858" y="13565"/>
                      <a:pt x="94608" y="0"/>
                      <a:pt x="128756" y="0"/>
                    </a:cubicBezTo>
                    <a:close/>
                  </a:path>
                </a:pathLst>
              </a:custGeom>
              <a:grpFill/>
              <a:ln w="28575"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TextBox 6">
                <a:extLst>
                  <a:ext uri="{FF2B5EF4-FFF2-40B4-BE49-F238E27FC236}">
                    <a16:creationId xmlns:a16="http://schemas.microsoft.com/office/drawing/2014/main" id="{7CB3ED91-FDBA-40C4-AED3-7C58BD72259E}"/>
                  </a:ext>
                </a:extLst>
              </p:cNvPr>
              <p:cNvSpPr txBox="1"/>
              <p:nvPr/>
            </p:nvSpPr>
            <p:spPr>
              <a:xfrm>
                <a:off x="0" y="0"/>
                <a:ext cx="812800" cy="8128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lIns="16917" tIns="16917" rIns="16917" bIns="16917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ts val="1475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B341B13-CA8E-48E2-BFA4-76CAC4DE7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6650" y="532890"/>
              <a:ext cx="2975937" cy="743103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4A3199B-9DA8-46E5-A238-4A90DC3083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00774" y="452272"/>
              <a:ext cx="1163017" cy="823721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C5ED3EAC-9E65-4FE1-BBAE-427D2A395A5E}"/>
              </a:ext>
            </a:extLst>
          </p:cNvPr>
          <p:cNvSpPr txBox="1"/>
          <p:nvPr/>
        </p:nvSpPr>
        <p:spPr>
          <a:xfrm>
            <a:off x="7983912" y="897512"/>
            <a:ext cx="2150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latin typeface="Impact" panose="020B0806030902050204" pitchFamily="34" charset="0"/>
              </a:rPr>
              <a:t>22 FEB 2025</a:t>
            </a:r>
          </a:p>
          <a:p>
            <a:r>
              <a:rPr lang="en-GB" sz="1400">
                <a:latin typeface="Impact" panose="020B0806030902050204" pitchFamily="34" charset="0"/>
              </a:rPr>
              <a:t>CASUARINA@MERU HOTEL</a:t>
            </a:r>
          </a:p>
          <a:p>
            <a:r>
              <a:rPr lang="en-GB" sz="1400">
                <a:latin typeface="Impact" panose="020B0806030902050204" pitchFamily="34" charset="0"/>
              </a:rPr>
              <a:t>IPOH, PERAK</a:t>
            </a:r>
            <a:endParaRPr lang="en-MY" sz="1400">
              <a:latin typeface="Impact" panose="020B080603090205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7547D1D-0CF1-406B-B37F-5EB6B0AD1C52}"/>
              </a:ext>
            </a:extLst>
          </p:cNvPr>
          <p:cNvCxnSpPr>
            <a:cxnSpLocks/>
          </p:cNvCxnSpPr>
          <p:nvPr/>
        </p:nvCxnSpPr>
        <p:spPr>
          <a:xfrm>
            <a:off x="7951205" y="973894"/>
            <a:ext cx="0" cy="646331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C293993-D1E6-4BDD-B117-220C4FE84368}"/>
              </a:ext>
            </a:extLst>
          </p:cNvPr>
          <p:cNvSpPr txBox="1"/>
          <p:nvPr/>
        </p:nvSpPr>
        <p:spPr>
          <a:xfrm>
            <a:off x="182880" y="6372860"/>
            <a:ext cx="360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/>
              <a:t>Persidangan Kebangsaan Ekonomi Malaysia ke-17 (PERKEM17)</a:t>
            </a:r>
          </a:p>
          <a:p>
            <a:r>
              <a:rPr lang="en-GB" sz="900"/>
              <a:t>22 Feb 2025, Casuarina@Meru, Ipoh, Perak</a:t>
            </a:r>
          </a:p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7928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t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BE7A-7803-425F-93B4-294196B5C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E3C1-AD73-4978-9322-9C8E9594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593AC5-4D43-4F25-8AA9-406A3AB9A14E}"/>
              </a:ext>
            </a:extLst>
          </p:cNvPr>
          <p:cNvSpPr txBox="1"/>
          <p:nvPr/>
        </p:nvSpPr>
        <p:spPr>
          <a:xfrm>
            <a:off x="191589" y="6398986"/>
            <a:ext cx="360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/>
              <a:t>Persidangan Kebangsaan Ekonomi Malaysia ke-17 (PERKEM17)</a:t>
            </a:r>
          </a:p>
          <a:p>
            <a:r>
              <a:rPr lang="en-GB" sz="900"/>
              <a:t>22 Feb 2025, Casuarina@Meru, Ipoh, Perak</a:t>
            </a:r>
          </a:p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97225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t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BE7A-7803-425F-93B4-294196B5C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E3C1-AD73-4978-9322-9C8E9594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593AC5-4D43-4F25-8AA9-406A3AB9A14E}"/>
              </a:ext>
            </a:extLst>
          </p:cNvPr>
          <p:cNvSpPr txBox="1"/>
          <p:nvPr/>
        </p:nvSpPr>
        <p:spPr>
          <a:xfrm>
            <a:off x="191589" y="6398986"/>
            <a:ext cx="360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/>
              <a:t>Persidangan Kebangsaan Ekonomi Malaysia ke-17 (PERKEM17)</a:t>
            </a:r>
          </a:p>
          <a:p>
            <a:r>
              <a:rPr lang="en-GB" sz="900"/>
              <a:t>22 Feb 2025, Casuarina@Meru, Ipoh, Perak</a:t>
            </a:r>
          </a:p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5413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t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BE7A-7803-425F-93B4-294196B5C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E3C1-AD73-4978-9322-9C8E9594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593AC5-4D43-4F25-8AA9-406A3AB9A14E}"/>
              </a:ext>
            </a:extLst>
          </p:cNvPr>
          <p:cNvSpPr txBox="1"/>
          <p:nvPr/>
        </p:nvSpPr>
        <p:spPr>
          <a:xfrm>
            <a:off x="191589" y="6398986"/>
            <a:ext cx="360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/>
              <a:t>Persidangan Kebangsaan Ekonomi Malaysia ke-17 (PERKEM17)</a:t>
            </a:r>
          </a:p>
          <a:p>
            <a:r>
              <a:rPr lang="en-GB" sz="900"/>
              <a:t>22 Feb 2025, Casuarina@Meru, Ipoh, Perak</a:t>
            </a:r>
          </a:p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64742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t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BE7A-7803-425F-93B4-294196B5C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E3C1-AD73-4978-9322-9C8E9594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593AC5-4D43-4F25-8AA9-406A3AB9A14E}"/>
              </a:ext>
            </a:extLst>
          </p:cNvPr>
          <p:cNvSpPr txBox="1"/>
          <p:nvPr/>
        </p:nvSpPr>
        <p:spPr>
          <a:xfrm>
            <a:off x="191589" y="6398986"/>
            <a:ext cx="360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/>
              <a:t>Persidangan Kebangsaan Ekonomi Malaysia ke-17 (PERKEM17)</a:t>
            </a:r>
          </a:p>
          <a:p>
            <a:r>
              <a:rPr lang="en-GB" sz="900"/>
              <a:t>22 Feb 2025, Casuarina@Meru, Ipoh, Perak</a:t>
            </a:r>
          </a:p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1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t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BE7A-7803-425F-93B4-294196B5C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E3C1-AD73-4978-9322-9C8E9594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593AC5-4D43-4F25-8AA9-406A3AB9A14E}"/>
              </a:ext>
            </a:extLst>
          </p:cNvPr>
          <p:cNvSpPr txBox="1"/>
          <p:nvPr/>
        </p:nvSpPr>
        <p:spPr>
          <a:xfrm>
            <a:off x="191589" y="6398986"/>
            <a:ext cx="360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/>
              <a:t>Persidangan Kebangsaan Ekonomi Malaysia ke-17 (PERKEM17)</a:t>
            </a:r>
          </a:p>
          <a:p>
            <a:r>
              <a:rPr lang="en-GB" sz="900"/>
              <a:t>22 Feb 2025, Casuarina@Meru, Ipoh, Perak</a:t>
            </a:r>
          </a:p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801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t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BE7A-7803-425F-93B4-294196B5C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E3C1-AD73-4978-9322-9C8E9594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593AC5-4D43-4F25-8AA9-406A3AB9A14E}"/>
              </a:ext>
            </a:extLst>
          </p:cNvPr>
          <p:cNvSpPr txBox="1"/>
          <p:nvPr/>
        </p:nvSpPr>
        <p:spPr>
          <a:xfrm>
            <a:off x="191589" y="6398986"/>
            <a:ext cx="360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/>
              <a:t>Persidangan Kebangsaan Ekonomi Malaysia ke-17 (PERKEM17)</a:t>
            </a:r>
          </a:p>
          <a:p>
            <a:r>
              <a:rPr lang="en-GB" sz="900"/>
              <a:t>22 Feb 2025, Casuarina@Meru, Ipoh, Perak</a:t>
            </a:r>
          </a:p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44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t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BE7A-7803-425F-93B4-294196B5C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E3C1-AD73-4978-9322-9C8E9594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593AC5-4D43-4F25-8AA9-406A3AB9A14E}"/>
              </a:ext>
            </a:extLst>
          </p:cNvPr>
          <p:cNvSpPr txBox="1"/>
          <p:nvPr/>
        </p:nvSpPr>
        <p:spPr>
          <a:xfrm>
            <a:off x="191589" y="6398986"/>
            <a:ext cx="360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/>
              <a:t>Persidangan Kebangsaan Ekonomi Malaysia ke-17 (PERKEM17)</a:t>
            </a:r>
          </a:p>
          <a:p>
            <a:r>
              <a:rPr lang="en-GB" sz="900"/>
              <a:t>22 Feb 2025, Casuarina@Meru, Ipoh, Perak</a:t>
            </a:r>
          </a:p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2832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t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BE7A-7803-425F-93B4-294196B5C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E3C1-AD73-4978-9322-9C8E9594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593AC5-4D43-4F25-8AA9-406A3AB9A14E}"/>
              </a:ext>
            </a:extLst>
          </p:cNvPr>
          <p:cNvSpPr txBox="1"/>
          <p:nvPr/>
        </p:nvSpPr>
        <p:spPr>
          <a:xfrm>
            <a:off x="191589" y="6398986"/>
            <a:ext cx="360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/>
              <a:t>Persidangan Kebangsaan Ekonomi Malaysia ke-17 (PERKEM17)</a:t>
            </a:r>
          </a:p>
          <a:p>
            <a:r>
              <a:rPr lang="en-GB" sz="900"/>
              <a:t>22 Feb 2025, Casuarina@Meru, Ipoh, Perak</a:t>
            </a:r>
          </a:p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231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t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BE7A-7803-425F-93B4-294196B5C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E3C1-AD73-4978-9322-9C8E9594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593AC5-4D43-4F25-8AA9-406A3AB9A14E}"/>
              </a:ext>
            </a:extLst>
          </p:cNvPr>
          <p:cNvSpPr txBox="1"/>
          <p:nvPr/>
        </p:nvSpPr>
        <p:spPr>
          <a:xfrm>
            <a:off x="191589" y="6398986"/>
            <a:ext cx="360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/>
              <a:t>Persidangan Kebangsaan Ekonomi Malaysia ke-17 (PERKEM17)</a:t>
            </a:r>
          </a:p>
          <a:p>
            <a:r>
              <a:rPr lang="en-GB" sz="900"/>
              <a:t>22 Feb 2025, Casuarina@Meru, Ipoh, Perak</a:t>
            </a:r>
          </a:p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10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210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Editor</dc:creator>
  <cp:lastModifiedBy>Editor</cp:lastModifiedBy>
  <cp:revision>9</cp:revision>
  <dcterms:created xsi:type="dcterms:W3CDTF">2025-02-18T04:20:43Z</dcterms:created>
  <dcterms:modified xsi:type="dcterms:W3CDTF">2025-02-18T05:25:11Z</dcterms:modified>
</cp:coreProperties>
</file>