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431C-279E-7184-E3C6-88E49BCC6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AB05C-5544-275B-454F-AD0145420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44007-CDC1-C12B-0585-70BB470E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E5BC-7422-4643-86EA-6E812E05092F}" type="datetimeFigureOut">
              <a:rPr lang="ms-MY" smtClean="0"/>
              <a:t>15/04/2025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744EE-E35D-2E6C-FDA3-FE2F46BE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AA3A6-2EFB-FE2E-B9EB-44C0311E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038-86C2-4402-8235-1C9989434BEE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7629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36A0-EE6E-EB8D-3971-749C47FD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A5308-661C-9DBB-6627-774DD09EB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C791B-9346-32CD-AD90-EAABE614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E5BC-7422-4643-86EA-6E812E05092F}" type="datetimeFigureOut">
              <a:rPr lang="ms-MY" smtClean="0"/>
              <a:t>15/04/2025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9FA74-FF8B-5519-E9D7-4E4273BD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CFA35-4D81-0129-A8C0-9F49B0BA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038-86C2-4402-8235-1C9989434BEE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95543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2A476-C0F4-618E-2A82-E4EBE162E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2FF4F-D3EC-C3D6-6967-F0EDD8304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3E43C-A20D-83BA-5FD1-D75E2D76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E5BC-7422-4643-86EA-6E812E05092F}" type="datetimeFigureOut">
              <a:rPr lang="ms-MY" smtClean="0"/>
              <a:t>15/04/2025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2427F-B6DA-6734-7AEE-41614818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B1AC-78A1-FB52-2813-6FCAD226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038-86C2-4402-8235-1C9989434BEE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1383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270E-F305-D193-E302-4309868C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CBFA0-8604-20BF-2DC8-899E42B68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92EEF-C54D-9D73-2B57-7EC39C6C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E5BC-7422-4643-86EA-6E812E05092F}" type="datetimeFigureOut">
              <a:rPr lang="ms-MY" smtClean="0"/>
              <a:t>15/04/2025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01A10-AB8C-E2A7-4FC5-B6349E59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4B6B0-368F-0268-FD35-D37B9E0E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038-86C2-4402-8235-1C9989434BEE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09856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E733-A728-D1E2-746D-C72D6E2B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1AC15-1EE9-E10D-5B42-7DA3A0440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3153B-EB4F-8D2E-D313-E54689B7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E5BC-7422-4643-86EA-6E812E05092F}" type="datetimeFigureOut">
              <a:rPr lang="ms-MY" smtClean="0"/>
              <a:t>15/04/2025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87F55-2EBD-DC88-7C7A-1AC39E87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5E651-566E-8B17-7C8C-517FF876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038-86C2-4402-8235-1C9989434BEE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71783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6898-E9DE-DC3D-6FC3-7AA0637C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B4D7-E3C5-BDD6-5145-50F2D1CFA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DB19B-C8FD-CCFA-BFC8-20175EFC3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D0C1C-DBA2-6C31-D1D0-89A78DD4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E5BC-7422-4643-86EA-6E812E05092F}" type="datetimeFigureOut">
              <a:rPr lang="ms-MY" smtClean="0"/>
              <a:t>15/04/2025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B9CAF-E25C-A31D-E2A7-E030174AC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75613-5D2A-232F-079E-36A4A5F9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038-86C2-4402-8235-1C9989434BEE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8598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7AB9-37E9-B613-00AD-E866B760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A9EB5-3CD2-EFAE-D139-58A1B776A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9010B-0A96-4E57-1832-E4DBB9F91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E4125-853F-5C81-378C-5BBB856BF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DEC72-DB86-1288-85C9-EB9B12463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49989-507D-C78C-9008-9D858723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E5BC-7422-4643-86EA-6E812E05092F}" type="datetimeFigureOut">
              <a:rPr lang="ms-MY" smtClean="0"/>
              <a:t>15/04/2025</a:t>
            </a:fld>
            <a:endParaRPr lang="ms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62EE73-6CC3-F436-6E8C-4DD7CAD34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9041C-463E-E675-0D1A-B5DF800D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038-86C2-4402-8235-1C9989434BEE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595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A5CF-ACCC-1D92-4563-DF176D21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533DE-DEEE-02E9-CB62-E2B8389E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E5BC-7422-4643-86EA-6E812E05092F}" type="datetimeFigureOut">
              <a:rPr lang="ms-MY" smtClean="0"/>
              <a:t>15/04/2025</a:t>
            </a:fld>
            <a:endParaRPr lang="ms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1FF84-6A8D-AF38-530D-29DFE8DB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19BA6-3225-F26F-B6A8-0BEAB67A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038-86C2-4402-8235-1C9989434BEE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6753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1C1D3-016B-65DB-D914-9D22BA9C4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E5BC-7422-4643-86EA-6E812E05092F}" type="datetimeFigureOut">
              <a:rPr lang="ms-MY" smtClean="0"/>
              <a:t>15/04/2025</a:t>
            </a:fld>
            <a:endParaRPr lang="ms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427B0-0312-801D-57AC-198E0BA0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FBCB3-1D12-90A4-D22F-7D424AAA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038-86C2-4402-8235-1C9989434BEE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2242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CC06-7675-A131-BD0B-D77F8329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49E7C-95ED-3AD8-7612-1661C80B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18963-19B4-9D2B-1C1E-40FA7D6CC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FC76A-0DDB-8447-A883-636670BB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E5BC-7422-4643-86EA-6E812E05092F}" type="datetimeFigureOut">
              <a:rPr lang="ms-MY" smtClean="0"/>
              <a:t>15/04/2025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7058B-6192-80C9-EB15-3EFB05F0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D4FEA-3DC5-C04B-36FE-D956E5BF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038-86C2-4402-8235-1C9989434BEE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4877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BE8D-DC54-A4E5-D934-FF5B59CA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FB664-C35F-FF95-BD0D-B1E4594CF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E3987-021A-01F9-509D-2B735D87E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C5140-EA9C-F474-B219-E00F5039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E5BC-7422-4643-86EA-6E812E05092F}" type="datetimeFigureOut">
              <a:rPr lang="ms-MY" smtClean="0"/>
              <a:t>15/04/2025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27FF5-CD9D-FB46-3800-B8C94510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DA394-A986-8309-D223-76B4C1F3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0038-86C2-4402-8235-1C9989434BEE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7308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2C233-911B-DBFF-8AD1-94B0C1E2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31F5E-1A82-541F-D0F6-C0F455C7E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FE06-86DE-9A65-77A3-0E66C7C38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D9E5BC-7422-4643-86EA-6E812E05092F}" type="datetimeFigureOut">
              <a:rPr lang="ms-MY" smtClean="0"/>
              <a:t>15/04/2025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9E204-9C81-54B2-C9E0-7504A4307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27652-AB1C-5C15-072F-00ECCE759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C20038-86C2-4402-8235-1C9989434BEE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36143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0C3CE-8280-52B8-48C4-2C5FF3EEC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7D26-C89F-AA1C-EE08-A5F7A8B8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2" y="1465505"/>
            <a:ext cx="10515600" cy="1325563"/>
          </a:xfrm>
        </p:spPr>
        <p:txBody>
          <a:bodyPr/>
          <a:lstStyle/>
          <a:p>
            <a:endParaRPr lang="ms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D5DD8-0819-B306-0610-600824BA4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12" y="2461540"/>
            <a:ext cx="10515600" cy="4351338"/>
          </a:xfrm>
        </p:spPr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Click here</a:t>
            </a:r>
            <a:endParaRPr lang="ms-M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9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0E5E2-55EB-089B-232D-ECB5C203C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314A-3A55-B56C-35EF-3A75C3F75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2" y="1465505"/>
            <a:ext cx="10515600" cy="1325563"/>
          </a:xfrm>
        </p:spPr>
        <p:txBody>
          <a:bodyPr/>
          <a:lstStyle/>
          <a:p>
            <a:endParaRPr lang="ms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F9262-CFF6-EDCB-DE45-5E918F8F9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12" y="2461540"/>
            <a:ext cx="10515600" cy="4351338"/>
          </a:xfrm>
        </p:spPr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Click here</a:t>
            </a:r>
            <a:endParaRPr lang="ms-M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Muaz Mohd Noor</dc:creator>
  <cp:lastModifiedBy>Muaz Mohd Noor</cp:lastModifiedBy>
  <cp:revision>2</cp:revision>
  <dcterms:created xsi:type="dcterms:W3CDTF">2025-04-15T00:45:53Z</dcterms:created>
  <dcterms:modified xsi:type="dcterms:W3CDTF">2025-04-15T01:04:07Z</dcterms:modified>
</cp:coreProperties>
</file>