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3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35CBA-C374-427D-B259-51EF7EA1F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5DB9A-AF28-4524-B4B6-59594126A2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342B5-C303-44F4-A7A0-76469530F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B44EF-5DBF-42C7-9D86-79499C638801}" type="datetimeFigureOut">
              <a:rPr lang="en-MY" smtClean="0"/>
              <a:t>24/7/2024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5F9B7-7661-41E0-B0AB-C6B5880F1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35C00-F1BC-4A85-8AD8-7AEF9F457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EA98-7BF1-4447-ACDF-B604D94AA39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13414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F0FD6-6A89-496E-9C24-F812247B0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90A77A-6ECF-4936-A189-C468A0252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223C0-B942-468E-BB7E-0339EC3D2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B44EF-5DBF-42C7-9D86-79499C638801}" type="datetimeFigureOut">
              <a:rPr lang="en-MY" smtClean="0"/>
              <a:t>24/7/2024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AFCBC-77B7-4817-A6EE-59444F0BF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CAF24-E72C-4F38-910D-2E4BB79C8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EA98-7BF1-4447-ACDF-B604D94AA39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2691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845172-0573-435D-9260-0D1E0970D4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E784D8-4E56-418F-A59A-668B9A8E8A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39C87-FE2A-4310-8D43-FB16E22AC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B44EF-5DBF-42C7-9D86-79499C638801}" type="datetimeFigureOut">
              <a:rPr lang="en-MY" smtClean="0"/>
              <a:t>24/7/2024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6B179-DB13-4EC1-A718-993C01707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52F1E-D219-4860-B9FD-1867CE1BA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EA98-7BF1-4447-ACDF-B604D94AA39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91427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36982-DDC5-490D-855B-45D9A36D7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B43CF-69E4-481E-A89D-DDCBDA201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50611-568F-45A0-B1B4-57952B753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B44EF-5DBF-42C7-9D86-79499C638801}" type="datetimeFigureOut">
              <a:rPr lang="en-MY" smtClean="0"/>
              <a:t>24/7/2024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A91BD-B6E9-4ECA-AB5C-FF42F1871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0C856-A5DA-4D0B-98AE-CC4046C8E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EA98-7BF1-4447-ACDF-B604D94AA39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74262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9410C-E14D-4615-890A-AD71FD203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4A4F80-7156-472C-A51E-90A5B7E55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E271B-9A5C-45AD-AC67-4F4FC6773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B44EF-5DBF-42C7-9D86-79499C638801}" type="datetimeFigureOut">
              <a:rPr lang="en-MY" smtClean="0"/>
              <a:t>24/7/2024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33C1D-5E50-4C21-AE23-C1CB89087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45F89-B276-4DD8-AF93-392C05889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EA98-7BF1-4447-ACDF-B604D94AA39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19062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80A43-7403-4464-978D-58E1E420E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6CA96-109C-4977-B887-F150F3D428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ABE50-3CFA-4A99-B391-F7104145D9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8CC629-EFA5-4011-8AF0-F248CD4A7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B44EF-5DBF-42C7-9D86-79499C638801}" type="datetimeFigureOut">
              <a:rPr lang="en-MY" smtClean="0"/>
              <a:t>24/7/2024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815FC-9B15-4A64-8909-690428DEA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C4676-523D-4AE2-8838-B7FC8A887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EA98-7BF1-4447-ACDF-B604D94AA39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44530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C1442-5D4D-4884-AA0B-10BCFE807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5A1FB-5C72-4A82-BA0B-7CA5917EC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D564F8-A16D-48E6-B7DB-8ABED6B33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3DDCCD-1B6E-4369-9684-025CF98CE7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F22831-E34A-4711-BC34-24DFCFE516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BB617F-40A0-463D-8E1D-65E9A6F37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B44EF-5DBF-42C7-9D86-79499C638801}" type="datetimeFigureOut">
              <a:rPr lang="en-MY" smtClean="0"/>
              <a:t>24/7/2024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9E2CA7-F8C1-40D9-85C6-726D4A464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F5653F-F4B9-4F89-B935-2E33DEBB0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EA98-7BF1-4447-ACDF-B604D94AA39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2989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023B4-2AE5-4842-BCA5-D7E82CF97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0402E4-9640-47ED-B226-585B40556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B44EF-5DBF-42C7-9D86-79499C638801}" type="datetimeFigureOut">
              <a:rPr lang="en-MY" smtClean="0"/>
              <a:t>24/7/2024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F02E52-37D5-4220-929F-25FAB1F78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636F9A-5003-41E7-B01E-F11781553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EA98-7BF1-4447-ACDF-B604D94AA39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9990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F97B42-CCCE-4B53-9861-E9D87E0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B44EF-5DBF-42C7-9D86-79499C638801}" type="datetimeFigureOut">
              <a:rPr lang="en-MY" smtClean="0"/>
              <a:t>24/7/2024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8818B0-ECE1-43F3-86B1-C58331F93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8F5DF9-FF5C-4CCD-ACE4-1A6CD6055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EA98-7BF1-4447-ACDF-B604D94AA39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7530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0179F-8A2D-48BE-A3D2-458FF152B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CB184-3B80-40EE-8B43-A844BE762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A27B86-8E2B-48DE-91B1-437C85944B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D42A0-C3EA-412C-9428-B1933313B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B44EF-5DBF-42C7-9D86-79499C638801}" type="datetimeFigureOut">
              <a:rPr lang="en-MY" smtClean="0"/>
              <a:t>24/7/2024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A5DBE9-1DBF-4141-88CE-01E8B9CC1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BBF92E-5AA0-4366-B391-AFF7600C6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EA98-7BF1-4447-ACDF-B604D94AA39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8280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0B7F7-1656-4897-9EB1-631F57929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512B70-A34F-4F0B-AB8B-C08A51118F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BFA72B-F50A-4CE0-B719-0842DD3B58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0053C3-CC70-4511-AD53-5B257CBF6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B44EF-5DBF-42C7-9D86-79499C638801}" type="datetimeFigureOut">
              <a:rPr lang="en-MY" smtClean="0"/>
              <a:t>24/7/2024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1C7E1-DC21-4980-ABDE-7542EA1AB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AB1C16-289C-4ABC-B542-E8880B57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2EA98-7BF1-4447-ACDF-B604D94AA39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50108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80390E-0624-4388-B83D-62F730878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B9556-64A1-4140-B787-B61EC2654D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94AFD-59C3-48E7-8058-CD535E274E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B44EF-5DBF-42C7-9D86-79499C638801}" type="datetimeFigureOut">
              <a:rPr lang="en-MY" smtClean="0"/>
              <a:t>24/7/2024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502C0-449A-44D0-9399-4FCA02AB89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49670D-3604-4995-AB08-46DBC1FD87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2EA98-7BF1-4447-ACDF-B604D94AA39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29731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0A3B14C-C28E-4481-8565-8584AE12A9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2333"/>
            <a:ext cx="12192000" cy="69426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441751-6141-4F1D-92D8-B47672D6E3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39429"/>
            <a:ext cx="9144000" cy="1170533"/>
          </a:xfrm>
        </p:spPr>
        <p:txBody>
          <a:bodyPr/>
          <a:lstStyle/>
          <a:p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724364-94CA-45A5-B2F8-E361DD74B6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B3C3851C-3194-40CD-8279-FB4DFE3D1B2A}"/>
              </a:ext>
            </a:extLst>
          </p:cNvPr>
          <p:cNvSpPr txBox="1"/>
          <p:nvPr/>
        </p:nvSpPr>
        <p:spPr>
          <a:xfrm>
            <a:off x="1275308" y="953564"/>
            <a:ext cx="1524514" cy="9489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665"/>
              </a:lnSpc>
            </a:pPr>
            <a:r>
              <a:rPr lang="en-US" sz="3600">
                <a:solidFill>
                  <a:schemeClr val="accent6">
                    <a:lumMod val="50000"/>
                  </a:schemeClr>
                </a:solidFill>
                <a:latin typeface="Impact" pitchFamily="34" charset="0"/>
                <a:cs typeface="Calibri" pitchFamily="34" charset="0"/>
              </a:rPr>
              <a:t>IMAC 11, </a:t>
            </a: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Impact" pitchFamily="34" charset="0"/>
                <a:cs typeface="Calibri" pitchFamily="34" charset="0"/>
              </a:rPr>
              <a:t>2024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8DBF86-8D19-4716-8B0E-AF3A4A206375}"/>
              </a:ext>
            </a:extLst>
          </p:cNvPr>
          <p:cNvSpPr/>
          <p:nvPr/>
        </p:nvSpPr>
        <p:spPr>
          <a:xfrm>
            <a:off x="3134532" y="870705"/>
            <a:ext cx="78295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>
                <a:solidFill>
                  <a:schemeClr val="accent6">
                    <a:lumMod val="50000"/>
                  </a:schemeClr>
                </a:solidFill>
                <a:latin typeface="Impact" panose="020B0806030902050204" pitchFamily="34" charset="0"/>
              </a:rPr>
              <a:t>11TH INTERNATIONAL MANAGEMENT AND ACCOUNTING CONFERENCE (IMAC 11, 2024)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FD0C173-8516-43C8-A915-41197808EE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2085" y="792974"/>
            <a:ext cx="36579" cy="110956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2960688-ADDC-4DB8-AFB3-128B616552E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005" y="148173"/>
            <a:ext cx="2626995" cy="492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6B9E3A0-990E-48E0-B7FF-131D70C0F6D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779" y="148173"/>
            <a:ext cx="1127673" cy="5090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5948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F0C2-DA21-4CE5-9F1E-F7412EEB5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2074"/>
            <a:ext cx="10515600" cy="923925"/>
          </a:xfrm>
        </p:spPr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B2A2A-EA08-471B-B512-4CFFF485C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0299"/>
            <a:ext cx="10515600" cy="3776663"/>
          </a:xfrm>
        </p:spPr>
        <p:txBody>
          <a:bodyPr/>
          <a:lstStyle/>
          <a:p>
            <a:endParaRPr lang="en-MY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2598E2-E7A7-4144-A89B-075C7BD90E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5558" y="171943"/>
            <a:ext cx="2627604" cy="4938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5B0883A-C714-4C6B-B87D-D81E11D0345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754" y="172003"/>
            <a:ext cx="1127673" cy="50903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D35D1CF-C183-4D11-8538-9B03FC6610B9}"/>
              </a:ext>
            </a:extLst>
          </p:cNvPr>
          <p:cNvSpPr/>
          <p:nvPr/>
        </p:nvSpPr>
        <p:spPr>
          <a:xfrm>
            <a:off x="2000250" y="722912"/>
            <a:ext cx="85058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000" b="1">
                <a:solidFill>
                  <a:srgbClr val="70AD47">
                    <a:lumMod val="50000"/>
                  </a:srgbClr>
                </a:solidFill>
                <a:latin typeface="Impact" panose="020B0806030902050204" pitchFamily="34" charset="0"/>
              </a:rPr>
              <a:t>11TH INTERNATIONAL MANAGEMENT AND ACCOUNTING CONFERENCE (IMAC 11, 2024)</a:t>
            </a:r>
          </a:p>
        </p:txBody>
      </p:sp>
    </p:spTree>
    <p:extLst>
      <p:ext uri="{BB962C8B-B14F-4D97-AF65-F5344CB8AC3E}">
        <p14:creationId xmlns:p14="http://schemas.microsoft.com/office/powerpoint/2010/main" val="4034504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F0C2-DA21-4CE5-9F1E-F7412EEB5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2074"/>
            <a:ext cx="10515600" cy="923925"/>
          </a:xfrm>
        </p:spPr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B2A2A-EA08-471B-B512-4CFFF485C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0299"/>
            <a:ext cx="10515600" cy="3776663"/>
          </a:xfrm>
        </p:spPr>
        <p:txBody>
          <a:bodyPr/>
          <a:lstStyle/>
          <a:p>
            <a:endParaRPr lang="en-MY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2598E2-E7A7-4144-A89B-075C7BD90E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2998" y="145150"/>
            <a:ext cx="2627604" cy="4938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5B0883A-C714-4C6B-B87D-D81E11D0345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079" y="145150"/>
            <a:ext cx="1127673" cy="50903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D35D1CF-C183-4D11-8538-9B03FC6610B9}"/>
              </a:ext>
            </a:extLst>
          </p:cNvPr>
          <p:cNvSpPr/>
          <p:nvPr/>
        </p:nvSpPr>
        <p:spPr>
          <a:xfrm>
            <a:off x="2000250" y="722912"/>
            <a:ext cx="85058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000" b="1">
                <a:solidFill>
                  <a:srgbClr val="70AD47">
                    <a:lumMod val="50000"/>
                  </a:srgbClr>
                </a:solidFill>
                <a:latin typeface="Impact" panose="020B0806030902050204" pitchFamily="34" charset="0"/>
              </a:rPr>
              <a:t>11TH INTERNATIONAL MANAGEMENT AND ACCOUNTING CONFERENCE (IMAC 11, 2024)</a:t>
            </a:r>
          </a:p>
        </p:txBody>
      </p:sp>
    </p:spTree>
    <p:extLst>
      <p:ext uri="{BB962C8B-B14F-4D97-AF65-F5344CB8AC3E}">
        <p14:creationId xmlns:p14="http://schemas.microsoft.com/office/powerpoint/2010/main" val="294467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F0C2-DA21-4CE5-9F1E-F7412EEB5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2074"/>
            <a:ext cx="10515600" cy="923925"/>
          </a:xfrm>
        </p:spPr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B2A2A-EA08-471B-B512-4CFFF485C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0299"/>
            <a:ext cx="10515600" cy="3776663"/>
          </a:xfrm>
        </p:spPr>
        <p:txBody>
          <a:bodyPr/>
          <a:lstStyle/>
          <a:p>
            <a:endParaRPr lang="en-MY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2598E2-E7A7-4144-A89B-075C7BD90E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5558" y="187219"/>
            <a:ext cx="2627604" cy="4938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5B0883A-C714-4C6B-B87D-D81E11D0345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0229" y="192940"/>
            <a:ext cx="1127673" cy="50903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D35D1CF-C183-4D11-8538-9B03FC6610B9}"/>
              </a:ext>
            </a:extLst>
          </p:cNvPr>
          <p:cNvSpPr/>
          <p:nvPr/>
        </p:nvSpPr>
        <p:spPr>
          <a:xfrm>
            <a:off x="2000250" y="722912"/>
            <a:ext cx="85058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000" b="1">
                <a:solidFill>
                  <a:srgbClr val="70AD47">
                    <a:lumMod val="50000"/>
                  </a:srgbClr>
                </a:solidFill>
                <a:latin typeface="Impact" panose="020B0806030902050204" pitchFamily="34" charset="0"/>
              </a:rPr>
              <a:t>11TH INTERNATIONAL MANAGEMENT AND ACCOUNTING CONFERENCE (IMAC 11, 2024)</a:t>
            </a:r>
          </a:p>
        </p:txBody>
      </p:sp>
    </p:spTree>
    <p:extLst>
      <p:ext uri="{BB962C8B-B14F-4D97-AF65-F5344CB8AC3E}">
        <p14:creationId xmlns:p14="http://schemas.microsoft.com/office/powerpoint/2010/main" val="910212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F0C2-DA21-4CE5-9F1E-F7412EEB5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2074"/>
            <a:ext cx="10515600" cy="923925"/>
          </a:xfrm>
        </p:spPr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B2A2A-EA08-471B-B512-4CFFF485C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0299"/>
            <a:ext cx="10515600" cy="3776663"/>
          </a:xfrm>
        </p:spPr>
        <p:txBody>
          <a:bodyPr/>
          <a:lstStyle/>
          <a:p>
            <a:endParaRPr lang="en-MY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2598E2-E7A7-4144-A89B-075C7BD90E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8396" y="194729"/>
            <a:ext cx="2627604" cy="4938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5B0883A-C714-4C6B-B87D-D81E11D0345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162" y="213877"/>
            <a:ext cx="1127673" cy="50903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D35D1CF-C183-4D11-8538-9B03FC6610B9}"/>
              </a:ext>
            </a:extLst>
          </p:cNvPr>
          <p:cNvSpPr/>
          <p:nvPr/>
        </p:nvSpPr>
        <p:spPr>
          <a:xfrm>
            <a:off x="2000250" y="722912"/>
            <a:ext cx="85058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000" b="1">
                <a:solidFill>
                  <a:srgbClr val="70AD47">
                    <a:lumMod val="50000"/>
                  </a:srgbClr>
                </a:solidFill>
                <a:latin typeface="Impact" panose="020B0806030902050204" pitchFamily="34" charset="0"/>
              </a:rPr>
              <a:t>11TH INTERNATIONAL MANAGEMENT AND ACCOUNTING CONFERENCE (IMAC 11, 2024)</a:t>
            </a:r>
          </a:p>
        </p:txBody>
      </p:sp>
    </p:spTree>
    <p:extLst>
      <p:ext uri="{BB962C8B-B14F-4D97-AF65-F5344CB8AC3E}">
        <p14:creationId xmlns:p14="http://schemas.microsoft.com/office/powerpoint/2010/main" val="3820426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64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Editor</dc:creator>
  <cp:lastModifiedBy>Editor</cp:lastModifiedBy>
  <cp:revision>5</cp:revision>
  <dcterms:created xsi:type="dcterms:W3CDTF">2024-07-24T09:04:07Z</dcterms:created>
  <dcterms:modified xsi:type="dcterms:W3CDTF">2024-07-24T09:14:34Z</dcterms:modified>
</cp:coreProperties>
</file>