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63" r:id="rId2"/>
  </p:sldIdLst>
  <p:sldSz cx="21386800" cy="302768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9536">
          <p15:clr>
            <a:srgbClr val="000000"/>
          </p15:clr>
        </p15:guide>
        <p15:guide id="2" pos="6736">
          <p15:clr>
            <a:srgbClr val="000000"/>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7" roundtripDataSignature="AMtx7mipjxebx4GDRUq/cWnbNeBaIAcSF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4" d="100"/>
          <a:sy n="24" d="100"/>
        </p:scale>
        <p:origin x="1974" y="54"/>
      </p:cViewPr>
      <p:guideLst>
        <p:guide orient="horz" pos="9536"/>
        <p:guide pos="67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3"/>
        <p:cNvGrpSpPr/>
        <p:nvPr/>
      </p:nvGrpSpPr>
      <p:grpSpPr>
        <a:xfrm>
          <a:off x="0" y="0"/>
          <a:ext cx="0" cy="0"/>
          <a:chOff x="0" y="0"/>
          <a:chExt cx="0" cy="0"/>
        </a:xfrm>
      </p:grpSpPr>
      <p:sp>
        <p:nvSpPr>
          <p:cNvPr id="14" name="Google Shape;14;p4"/>
          <p:cNvSpPr txBox="1">
            <a:spLocks noGrp="1"/>
          </p:cNvSpPr>
          <p:nvPr>
            <p:ph type="title"/>
          </p:nvPr>
        </p:nvSpPr>
        <p:spPr>
          <a:xfrm rot="5400000">
            <a:off x="3378200" y="13338176"/>
            <a:ext cx="29065538" cy="4811712"/>
          </a:xfrm>
          <a:prstGeom prst="rect">
            <a:avLst/>
          </a:prstGeom>
          <a:noFill/>
          <a:ln>
            <a:noFill/>
          </a:ln>
        </p:spPr>
        <p:txBody>
          <a:bodyPr spcFirstLastPara="1" wrap="square" lIns="45700" tIns="45700" rIns="45700" bIns="45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 name="Google Shape;15;p4"/>
          <p:cNvSpPr txBox="1">
            <a:spLocks noGrp="1"/>
          </p:cNvSpPr>
          <p:nvPr>
            <p:ph type="body" idx="1"/>
          </p:nvPr>
        </p:nvSpPr>
        <p:spPr>
          <a:xfrm rot="5400000">
            <a:off x="-6322219" y="8601870"/>
            <a:ext cx="29065538" cy="14284325"/>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 name="Google Shape;16;p4"/>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52"/>
        <p:cNvGrpSpPr/>
        <p:nvPr/>
      </p:nvGrpSpPr>
      <p:grpSpPr>
        <a:xfrm>
          <a:off x="0" y="0"/>
          <a:ext cx="0" cy="0"/>
          <a:chOff x="0" y="0"/>
          <a:chExt cx="0" cy="0"/>
        </a:xfrm>
      </p:grpSpPr>
      <p:sp>
        <p:nvSpPr>
          <p:cNvPr id="53" name="Google Shape;53;p13"/>
          <p:cNvSpPr txBox="1">
            <a:spLocks noGrp="1"/>
          </p:cNvSpPr>
          <p:nvPr>
            <p:ph type="ctrTitle"/>
          </p:nvPr>
        </p:nvSpPr>
        <p:spPr>
          <a:xfrm>
            <a:off x="2673350" y="4954588"/>
            <a:ext cx="16040101" cy="10541000"/>
          </a:xfrm>
          <a:prstGeom prst="rect">
            <a:avLst/>
          </a:prstGeom>
          <a:noFill/>
          <a:ln>
            <a:noFill/>
          </a:ln>
        </p:spPr>
        <p:txBody>
          <a:bodyPr spcFirstLastPara="1" wrap="square" lIns="45700" tIns="45700" rIns="45700"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4" name="Google Shape;54;p13"/>
          <p:cNvSpPr txBox="1">
            <a:spLocks noGrp="1"/>
          </p:cNvSpPr>
          <p:nvPr>
            <p:ph type="subTitle" idx="1"/>
          </p:nvPr>
        </p:nvSpPr>
        <p:spPr>
          <a:xfrm>
            <a:off x="2673350" y="15901988"/>
            <a:ext cx="16040101" cy="7310437"/>
          </a:xfrm>
          <a:prstGeom prst="rect">
            <a:avLst/>
          </a:prstGeom>
          <a:noFill/>
          <a:ln>
            <a:noFill/>
          </a:ln>
        </p:spPr>
        <p:txBody>
          <a:bodyPr spcFirstLastPara="1" wrap="square" lIns="45700" tIns="45700" rIns="45700" bIns="45700" anchor="t" anchorCtr="0">
            <a:noAutofit/>
          </a:bodyPr>
          <a:lstStyle>
            <a:lvl1pPr lvl="0" algn="ctr">
              <a:spcBef>
                <a:spcPts val="2400"/>
              </a:spcBef>
              <a:spcAft>
                <a:spcPts val="0"/>
              </a:spcAft>
              <a:buClr>
                <a:srgbClr val="000000"/>
              </a:buClr>
              <a:buSzPts val="2400"/>
              <a:buNone/>
              <a:defRPr sz="2400"/>
            </a:lvl1pPr>
            <a:lvl2pPr lvl="1" algn="ctr">
              <a:spcBef>
                <a:spcPts val="2400"/>
              </a:spcBef>
              <a:spcAft>
                <a:spcPts val="0"/>
              </a:spcAft>
              <a:buClr>
                <a:srgbClr val="000000"/>
              </a:buClr>
              <a:buSzPts val="2000"/>
              <a:buNone/>
              <a:defRPr sz="2000"/>
            </a:lvl2pPr>
            <a:lvl3pPr lvl="2" algn="ctr">
              <a:spcBef>
                <a:spcPts val="2400"/>
              </a:spcBef>
              <a:spcAft>
                <a:spcPts val="0"/>
              </a:spcAft>
              <a:buClr>
                <a:srgbClr val="000000"/>
              </a:buClr>
              <a:buSzPts val="1800"/>
              <a:buNone/>
              <a:defRPr sz="1800"/>
            </a:lvl3pPr>
            <a:lvl4pPr lvl="3" algn="ctr">
              <a:spcBef>
                <a:spcPts val="2400"/>
              </a:spcBef>
              <a:spcAft>
                <a:spcPts val="0"/>
              </a:spcAft>
              <a:buClr>
                <a:srgbClr val="000000"/>
              </a:buClr>
              <a:buSzPts val="1600"/>
              <a:buNone/>
              <a:defRPr sz="1600"/>
            </a:lvl4pPr>
            <a:lvl5pPr lvl="4" algn="ctr">
              <a:spcBef>
                <a:spcPts val="2400"/>
              </a:spcBef>
              <a:spcAft>
                <a:spcPts val="0"/>
              </a:spcAft>
              <a:buClr>
                <a:srgbClr val="000000"/>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55" name="Google Shape;55;p13"/>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1068387" y="1211262"/>
            <a:ext cx="19248437" cy="5853112"/>
          </a:xfrm>
          <a:prstGeom prst="rect">
            <a:avLst/>
          </a:prstGeom>
          <a:noFill/>
          <a:ln>
            <a:noFill/>
          </a:ln>
        </p:spPr>
        <p:txBody>
          <a:bodyPr spcFirstLastPara="1" wrap="square" lIns="45700" tIns="45700" rIns="45700" bIns="45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5"/>
          <p:cNvSpPr txBox="1">
            <a:spLocks noGrp="1"/>
          </p:cNvSpPr>
          <p:nvPr>
            <p:ph type="body" idx="1"/>
          </p:nvPr>
        </p:nvSpPr>
        <p:spPr>
          <a:xfrm rot="5400000">
            <a:off x="-913608" y="9046369"/>
            <a:ext cx="23212425" cy="19248437"/>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5"/>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1"/>
        <p:cNvGrpSpPr/>
        <p:nvPr/>
      </p:nvGrpSpPr>
      <p:grpSpPr>
        <a:xfrm>
          <a:off x="0" y="0"/>
          <a:ext cx="0" cy="0"/>
          <a:chOff x="0" y="0"/>
          <a:chExt cx="0" cy="0"/>
        </a:xfrm>
      </p:grpSpPr>
      <p:sp>
        <p:nvSpPr>
          <p:cNvPr id="22" name="Google Shape;22;p6"/>
          <p:cNvSpPr txBox="1">
            <a:spLocks noGrp="1"/>
          </p:cNvSpPr>
          <p:nvPr>
            <p:ph type="title"/>
          </p:nvPr>
        </p:nvSpPr>
        <p:spPr>
          <a:xfrm>
            <a:off x="1473200" y="2017713"/>
            <a:ext cx="6897688" cy="7065962"/>
          </a:xfrm>
          <a:prstGeom prst="rect">
            <a:avLst/>
          </a:prstGeom>
          <a:noFill/>
          <a:ln>
            <a:noFill/>
          </a:ln>
        </p:spPr>
        <p:txBody>
          <a:bodyPr spcFirstLastPara="1" wrap="square" lIns="45700" tIns="45700" rIns="45700"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6"/>
          <p:cNvSpPr>
            <a:spLocks noGrp="1"/>
          </p:cNvSpPr>
          <p:nvPr>
            <p:ph type="pic" idx="2"/>
          </p:nvPr>
        </p:nvSpPr>
        <p:spPr>
          <a:xfrm>
            <a:off x="9091613" y="4359275"/>
            <a:ext cx="10828337" cy="21515388"/>
          </a:xfrm>
          <a:prstGeom prst="rect">
            <a:avLst/>
          </a:prstGeom>
          <a:noFill/>
          <a:ln>
            <a:noFill/>
          </a:ln>
        </p:spPr>
      </p:sp>
      <p:sp>
        <p:nvSpPr>
          <p:cNvPr id="24" name="Google Shape;24;p6"/>
          <p:cNvSpPr txBox="1">
            <a:spLocks noGrp="1"/>
          </p:cNvSpPr>
          <p:nvPr>
            <p:ph type="body" idx="1"/>
          </p:nvPr>
        </p:nvSpPr>
        <p:spPr>
          <a:xfrm>
            <a:off x="1473200" y="9083675"/>
            <a:ext cx="6897688" cy="16827500"/>
          </a:xfrm>
          <a:prstGeom prst="rect">
            <a:avLst/>
          </a:prstGeom>
          <a:noFill/>
          <a:ln>
            <a:noFill/>
          </a:ln>
        </p:spPr>
        <p:txBody>
          <a:bodyPr spcFirstLastPara="1" wrap="square" lIns="45700" tIns="45700" rIns="45700" bIns="45700" anchor="t" anchorCtr="0">
            <a:noAutofit/>
          </a:bodyPr>
          <a:lstStyle>
            <a:lvl1pPr marL="457200" lvl="0" indent="-228600" algn="l">
              <a:spcBef>
                <a:spcPts val="2400"/>
              </a:spcBef>
              <a:spcAft>
                <a:spcPts val="0"/>
              </a:spcAft>
              <a:buClr>
                <a:srgbClr val="000000"/>
              </a:buClr>
              <a:buSzPts val="1600"/>
              <a:buNone/>
              <a:defRPr sz="1600"/>
            </a:lvl1pPr>
            <a:lvl2pPr marL="914400" lvl="1" indent="-228600" algn="l">
              <a:spcBef>
                <a:spcPts val="2400"/>
              </a:spcBef>
              <a:spcAft>
                <a:spcPts val="0"/>
              </a:spcAft>
              <a:buClr>
                <a:srgbClr val="000000"/>
              </a:buClr>
              <a:buSzPts val="1400"/>
              <a:buNone/>
              <a:defRPr sz="1400"/>
            </a:lvl2pPr>
            <a:lvl3pPr marL="1371600" lvl="2" indent="-228600" algn="l">
              <a:spcBef>
                <a:spcPts val="2400"/>
              </a:spcBef>
              <a:spcAft>
                <a:spcPts val="0"/>
              </a:spcAft>
              <a:buClr>
                <a:srgbClr val="000000"/>
              </a:buClr>
              <a:buSzPts val="1200"/>
              <a:buNone/>
              <a:defRPr sz="1200"/>
            </a:lvl3pPr>
            <a:lvl4pPr marL="1828800" lvl="3" indent="-228600" algn="l">
              <a:spcBef>
                <a:spcPts val="2400"/>
              </a:spcBef>
              <a:spcAft>
                <a:spcPts val="0"/>
              </a:spcAft>
              <a:buClr>
                <a:srgbClr val="000000"/>
              </a:buClr>
              <a:buSzPts val="1000"/>
              <a:buNone/>
              <a:defRPr sz="1000"/>
            </a:lvl4pPr>
            <a:lvl5pPr marL="2286000" lvl="4" indent="-228600" algn="l">
              <a:spcBef>
                <a:spcPts val="2400"/>
              </a:spcBef>
              <a:spcAft>
                <a:spcPts val="0"/>
              </a:spcAft>
              <a:buClr>
                <a:srgbClr val="000000"/>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25" name="Google Shape;25;p6"/>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6"/>
        <p:cNvGrpSpPr/>
        <p:nvPr/>
      </p:nvGrpSpPr>
      <p:grpSpPr>
        <a:xfrm>
          <a:off x="0" y="0"/>
          <a:ext cx="0" cy="0"/>
          <a:chOff x="0" y="0"/>
          <a:chExt cx="0" cy="0"/>
        </a:xfrm>
      </p:grpSpPr>
      <p:sp>
        <p:nvSpPr>
          <p:cNvPr id="27" name="Google Shape;27;p7"/>
          <p:cNvSpPr txBox="1">
            <a:spLocks noGrp="1"/>
          </p:cNvSpPr>
          <p:nvPr>
            <p:ph type="title"/>
          </p:nvPr>
        </p:nvSpPr>
        <p:spPr>
          <a:xfrm>
            <a:off x="1473200" y="2017713"/>
            <a:ext cx="6897688" cy="7065962"/>
          </a:xfrm>
          <a:prstGeom prst="rect">
            <a:avLst/>
          </a:prstGeom>
          <a:noFill/>
          <a:ln>
            <a:noFill/>
          </a:ln>
        </p:spPr>
        <p:txBody>
          <a:bodyPr spcFirstLastPara="1" wrap="square" lIns="45700" tIns="45700" rIns="45700"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 name="Google Shape;28;p7"/>
          <p:cNvSpPr txBox="1">
            <a:spLocks noGrp="1"/>
          </p:cNvSpPr>
          <p:nvPr>
            <p:ph type="body" idx="1"/>
          </p:nvPr>
        </p:nvSpPr>
        <p:spPr>
          <a:xfrm>
            <a:off x="9091613" y="4359275"/>
            <a:ext cx="10828337" cy="21515388"/>
          </a:xfrm>
          <a:prstGeom prst="rect">
            <a:avLst/>
          </a:prstGeom>
          <a:noFill/>
          <a:ln>
            <a:noFill/>
          </a:ln>
        </p:spPr>
        <p:txBody>
          <a:bodyPr spcFirstLastPara="1" wrap="square" lIns="45700" tIns="45700" rIns="45700" bIns="45700" anchor="t" anchorCtr="0">
            <a:noAutofit/>
          </a:bodyPr>
          <a:lstStyle>
            <a:lvl1pPr marL="457200" lvl="0" indent="-431800" algn="l">
              <a:spcBef>
                <a:spcPts val="2400"/>
              </a:spcBef>
              <a:spcAft>
                <a:spcPts val="0"/>
              </a:spcAft>
              <a:buClr>
                <a:srgbClr val="000000"/>
              </a:buClr>
              <a:buSzPts val="3200"/>
              <a:buChar char="»"/>
              <a:defRPr sz="3200"/>
            </a:lvl1pPr>
            <a:lvl2pPr marL="914400" lvl="1" indent="-406400" algn="l">
              <a:spcBef>
                <a:spcPts val="2400"/>
              </a:spcBef>
              <a:spcAft>
                <a:spcPts val="0"/>
              </a:spcAft>
              <a:buClr>
                <a:srgbClr val="000000"/>
              </a:buClr>
              <a:buSzPts val="2800"/>
              <a:buChar char="–"/>
              <a:defRPr sz="2800"/>
            </a:lvl2pPr>
            <a:lvl3pPr marL="1371600" lvl="2" indent="-381000" algn="l">
              <a:spcBef>
                <a:spcPts val="2400"/>
              </a:spcBef>
              <a:spcAft>
                <a:spcPts val="0"/>
              </a:spcAft>
              <a:buClr>
                <a:srgbClr val="000000"/>
              </a:buClr>
              <a:buSzPts val="2400"/>
              <a:buChar char="•"/>
              <a:defRPr sz="2400"/>
            </a:lvl3pPr>
            <a:lvl4pPr marL="1828800" lvl="3" indent="-355600" algn="l">
              <a:spcBef>
                <a:spcPts val="2400"/>
              </a:spcBef>
              <a:spcAft>
                <a:spcPts val="0"/>
              </a:spcAft>
              <a:buClr>
                <a:srgbClr val="000000"/>
              </a:buClr>
              <a:buSzPts val="2000"/>
              <a:buChar char="–"/>
              <a:defRPr sz="2000"/>
            </a:lvl4pPr>
            <a:lvl5pPr marL="2286000" lvl="4" indent="-355600" algn="l">
              <a:spcBef>
                <a:spcPts val="2400"/>
              </a:spcBef>
              <a:spcAft>
                <a:spcPts val="0"/>
              </a:spcAft>
              <a:buClr>
                <a:srgbClr val="000000"/>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29" name="Google Shape;29;p7"/>
          <p:cNvSpPr txBox="1">
            <a:spLocks noGrp="1"/>
          </p:cNvSpPr>
          <p:nvPr>
            <p:ph type="body" idx="2"/>
          </p:nvPr>
        </p:nvSpPr>
        <p:spPr>
          <a:xfrm>
            <a:off x="1473200" y="9083675"/>
            <a:ext cx="6897688" cy="16827500"/>
          </a:xfrm>
          <a:prstGeom prst="rect">
            <a:avLst/>
          </a:prstGeom>
          <a:noFill/>
          <a:ln>
            <a:noFill/>
          </a:ln>
        </p:spPr>
        <p:txBody>
          <a:bodyPr spcFirstLastPara="1" wrap="square" lIns="45700" tIns="45700" rIns="45700" bIns="45700" anchor="t" anchorCtr="0">
            <a:noAutofit/>
          </a:bodyPr>
          <a:lstStyle>
            <a:lvl1pPr marL="457200" lvl="0" indent="-228600" algn="l">
              <a:spcBef>
                <a:spcPts val="2400"/>
              </a:spcBef>
              <a:spcAft>
                <a:spcPts val="0"/>
              </a:spcAft>
              <a:buClr>
                <a:srgbClr val="000000"/>
              </a:buClr>
              <a:buSzPts val="1600"/>
              <a:buNone/>
              <a:defRPr sz="1600"/>
            </a:lvl1pPr>
            <a:lvl2pPr marL="914400" lvl="1" indent="-228600" algn="l">
              <a:spcBef>
                <a:spcPts val="2400"/>
              </a:spcBef>
              <a:spcAft>
                <a:spcPts val="0"/>
              </a:spcAft>
              <a:buClr>
                <a:srgbClr val="000000"/>
              </a:buClr>
              <a:buSzPts val="1400"/>
              <a:buNone/>
              <a:defRPr sz="1400"/>
            </a:lvl2pPr>
            <a:lvl3pPr marL="1371600" lvl="2" indent="-228600" algn="l">
              <a:spcBef>
                <a:spcPts val="2400"/>
              </a:spcBef>
              <a:spcAft>
                <a:spcPts val="0"/>
              </a:spcAft>
              <a:buClr>
                <a:srgbClr val="000000"/>
              </a:buClr>
              <a:buSzPts val="1200"/>
              <a:buNone/>
              <a:defRPr sz="1200"/>
            </a:lvl3pPr>
            <a:lvl4pPr marL="1828800" lvl="3" indent="-228600" algn="l">
              <a:spcBef>
                <a:spcPts val="2400"/>
              </a:spcBef>
              <a:spcAft>
                <a:spcPts val="0"/>
              </a:spcAft>
              <a:buClr>
                <a:srgbClr val="000000"/>
              </a:buClr>
              <a:buSzPts val="1000"/>
              <a:buNone/>
              <a:defRPr sz="1000"/>
            </a:lvl4pPr>
            <a:lvl5pPr marL="2286000" lvl="4" indent="-228600" algn="l">
              <a:spcBef>
                <a:spcPts val="2400"/>
              </a:spcBef>
              <a:spcAft>
                <a:spcPts val="0"/>
              </a:spcAft>
              <a:buClr>
                <a:srgbClr val="000000"/>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0" name="Google Shape;30;p7"/>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1"/>
        <p:cNvGrpSpPr/>
        <p:nvPr/>
      </p:nvGrpSpPr>
      <p:grpSpPr>
        <a:xfrm>
          <a:off x="0" y="0"/>
          <a:ext cx="0" cy="0"/>
          <a:chOff x="0" y="0"/>
          <a:chExt cx="0" cy="0"/>
        </a:xfrm>
      </p:grpSpPr>
      <p:sp>
        <p:nvSpPr>
          <p:cNvPr id="32" name="Google Shape;32;p8"/>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3"/>
        <p:cNvGrpSpPr/>
        <p:nvPr/>
      </p:nvGrpSpPr>
      <p:grpSpPr>
        <a:xfrm>
          <a:off x="0" y="0"/>
          <a:ext cx="0" cy="0"/>
          <a:chOff x="0" y="0"/>
          <a:chExt cx="0" cy="0"/>
        </a:xfrm>
      </p:grpSpPr>
      <p:sp>
        <p:nvSpPr>
          <p:cNvPr id="34" name="Google Shape;34;p9"/>
          <p:cNvSpPr txBox="1">
            <a:spLocks noGrp="1"/>
          </p:cNvSpPr>
          <p:nvPr>
            <p:ph type="title"/>
          </p:nvPr>
        </p:nvSpPr>
        <p:spPr>
          <a:xfrm>
            <a:off x="1068387" y="1211262"/>
            <a:ext cx="19248437" cy="5853112"/>
          </a:xfrm>
          <a:prstGeom prst="rect">
            <a:avLst/>
          </a:prstGeom>
          <a:noFill/>
          <a:ln>
            <a:noFill/>
          </a:ln>
        </p:spPr>
        <p:txBody>
          <a:bodyPr spcFirstLastPara="1" wrap="square" lIns="45700" tIns="45700" rIns="45700" bIns="45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9"/>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1473200" y="1611313"/>
            <a:ext cx="18446750" cy="5853112"/>
          </a:xfrm>
          <a:prstGeom prst="rect">
            <a:avLst/>
          </a:prstGeom>
          <a:noFill/>
          <a:ln>
            <a:noFill/>
          </a:ln>
        </p:spPr>
        <p:txBody>
          <a:bodyPr spcFirstLastPara="1" wrap="square" lIns="45700" tIns="45700" rIns="45700" bIns="45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 name="Google Shape;38;p10"/>
          <p:cNvSpPr txBox="1">
            <a:spLocks noGrp="1"/>
          </p:cNvSpPr>
          <p:nvPr>
            <p:ph type="body" idx="1"/>
          </p:nvPr>
        </p:nvSpPr>
        <p:spPr>
          <a:xfrm>
            <a:off x="1473200" y="7421563"/>
            <a:ext cx="9047163" cy="3638550"/>
          </a:xfrm>
          <a:prstGeom prst="rect">
            <a:avLst/>
          </a:prstGeom>
          <a:noFill/>
          <a:ln>
            <a:noFill/>
          </a:ln>
        </p:spPr>
        <p:txBody>
          <a:bodyPr spcFirstLastPara="1" wrap="square" lIns="45700" tIns="45700" rIns="45700" bIns="45700" anchor="b" anchorCtr="0">
            <a:noAutofit/>
          </a:bodyPr>
          <a:lstStyle>
            <a:lvl1pPr marL="457200" lvl="0" indent="-228600" algn="l">
              <a:spcBef>
                <a:spcPts val="2400"/>
              </a:spcBef>
              <a:spcAft>
                <a:spcPts val="0"/>
              </a:spcAft>
              <a:buClr>
                <a:srgbClr val="000000"/>
              </a:buClr>
              <a:buSzPts val="2400"/>
              <a:buNone/>
              <a:defRPr sz="2400" b="1"/>
            </a:lvl1pPr>
            <a:lvl2pPr marL="914400" lvl="1" indent="-228600" algn="l">
              <a:spcBef>
                <a:spcPts val="2400"/>
              </a:spcBef>
              <a:spcAft>
                <a:spcPts val="0"/>
              </a:spcAft>
              <a:buClr>
                <a:srgbClr val="000000"/>
              </a:buClr>
              <a:buSzPts val="2000"/>
              <a:buNone/>
              <a:defRPr sz="2000" b="1"/>
            </a:lvl2pPr>
            <a:lvl3pPr marL="1371600" lvl="2" indent="-228600" algn="l">
              <a:spcBef>
                <a:spcPts val="2400"/>
              </a:spcBef>
              <a:spcAft>
                <a:spcPts val="0"/>
              </a:spcAft>
              <a:buClr>
                <a:srgbClr val="000000"/>
              </a:buClr>
              <a:buSzPts val="1800"/>
              <a:buNone/>
              <a:defRPr sz="1800" b="1"/>
            </a:lvl3pPr>
            <a:lvl4pPr marL="1828800" lvl="3" indent="-228600" algn="l">
              <a:spcBef>
                <a:spcPts val="2400"/>
              </a:spcBef>
              <a:spcAft>
                <a:spcPts val="0"/>
              </a:spcAft>
              <a:buClr>
                <a:srgbClr val="000000"/>
              </a:buClr>
              <a:buSzPts val="1600"/>
              <a:buNone/>
              <a:defRPr sz="1600" b="1"/>
            </a:lvl4pPr>
            <a:lvl5pPr marL="2286000" lvl="4" indent="-228600" algn="l">
              <a:spcBef>
                <a:spcPts val="2400"/>
              </a:spcBef>
              <a:spcAft>
                <a:spcPts val="0"/>
              </a:spcAft>
              <a:buClr>
                <a:srgbClr val="000000"/>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0"/>
          <p:cNvSpPr txBox="1">
            <a:spLocks noGrp="1"/>
          </p:cNvSpPr>
          <p:nvPr>
            <p:ph type="body" idx="2"/>
          </p:nvPr>
        </p:nvSpPr>
        <p:spPr>
          <a:xfrm>
            <a:off x="1473200" y="11060113"/>
            <a:ext cx="9047163" cy="16265525"/>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0"/>
          <p:cNvSpPr txBox="1">
            <a:spLocks noGrp="1"/>
          </p:cNvSpPr>
          <p:nvPr>
            <p:ph type="body" idx="3"/>
          </p:nvPr>
        </p:nvSpPr>
        <p:spPr>
          <a:xfrm>
            <a:off x="10826750" y="7421563"/>
            <a:ext cx="9093200" cy="3638550"/>
          </a:xfrm>
          <a:prstGeom prst="rect">
            <a:avLst/>
          </a:prstGeom>
          <a:noFill/>
          <a:ln>
            <a:noFill/>
          </a:ln>
        </p:spPr>
        <p:txBody>
          <a:bodyPr spcFirstLastPara="1" wrap="square" lIns="45700" tIns="45700" rIns="45700" bIns="45700" anchor="b" anchorCtr="0">
            <a:noAutofit/>
          </a:bodyPr>
          <a:lstStyle>
            <a:lvl1pPr marL="457200" lvl="0" indent="-228600" algn="l">
              <a:spcBef>
                <a:spcPts val="2400"/>
              </a:spcBef>
              <a:spcAft>
                <a:spcPts val="0"/>
              </a:spcAft>
              <a:buClr>
                <a:srgbClr val="000000"/>
              </a:buClr>
              <a:buSzPts val="2400"/>
              <a:buNone/>
              <a:defRPr sz="2400" b="1"/>
            </a:lvl1pPr>
            <a:lvl2pPr marL="914400" lvl="1" indent="-228600" algn="l">
              <a:spcBef>
                <a:spcPts val="2400"/>
              </a:spcBef>
              <a:spcAft>
                <a:spcPts val="0"/>
              </a:spcAft>
              <a:buClr>
                <a:srgbClr val="000000"/>
              </a:buClr>
              <a:buSzPts val="2000"/>
              <a:buNone/>
              <a:defRPr sz="2000" b="1"/>
            </a:lvl2pPr>
            <a:lvl3pPr marL="1371600" lvl="2" indent="-228600" algn="l">
              <a:spcBef>
                <a:spcPts val="2400"/>
              </a:spcBef>
              <a:spcAft>
                <a:spcPts val="0"/>
              </a:spcAft>
              <a:buClr>
                <a:srgbClr val="000000"/>
              </a:buClr>
              <a:buSzPts val="1800"/>
              <a:buNone/>
              <a:defRPr sz="1800" b="1"/>
            </a:lvl3pPr>
            <a:lvl4pPr marL="1828800" lvl="3" indent="-228600" algn="l">
              <a:spcBef>
                <a:spcPts val="2400"/>
              </a:spcBef>
              <a:spcAft>
                <a:spcPts val="0"/>
              </a:spcAft>
              <a:buClr>
                <a:srgbClr val="000000"/>
              </a:buClr>
              <a:buSzPts val="1600"/>
              <a:buNone/>
              <a:defRPr sz="1600" b="1"/>
            </a:lvl4pPr>
            <a:lvl5pPr marL="2286000" lvl="4" indent="-228600" algn="l">
              <a:spcBef>
                <a:spcPts val="2400"/>
              </a:spcBef>
              <a:spcAft>
                <a:spcPts val="0"/>
              </a:spcAft>
              <a:buClr>
                <a:srgbClr val="000000"/>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0"/>
          <p:cNvSpPr txBox="1">
            <a:spLocks noGrp="1"/>
          </p:cNvSpPr>
          <p:nvPr>
            <p:ph type="body" idx="4"/>
          </p:nvPr>
        </p:nvSpPr>
        <p:spPr>
          <a:xfrm>
            <a:off x="10826750" y="11060113"/>
            <a:ext cx="9093200" cy="16265525"/>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0"/>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1068387" y="1211262"/>
            <a:ext cx="19248437" cy="5853112"/>
          </a:xfrm>
          <a:prstGeom prst="rect">
            <a:avLst/>
          </a:prstGeom>
          <a:noFill/>
          <a:ln>
            <a:noFill/>
          </a:ln>
        </p:spPr>
        <p:txBody>
          <a:bodyPr spcFirstLastPara="1" wrap="square" lIns="45700" tIns="45700" rIns="45700" bIns="45700" anchor="t"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5" name="Google Shape;45;p11"/>
          <p:cNvSpPr txBox="1">
            <a:spLocks noGrp="1"/>
          </p:cNvSpPr>
          <p:nvPr>
            <p:ph type="body" idx="1"/>
          </p:nvPr>
        </p:nvSpPr>
        <p:spPr>
          <a:xfrm>
            <a:off x="1068388" y="7064375"/>
            <a:ext cx="9547225" cy="23212425"/>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body" idx="2"/>
          </p:nvPr>
        </p:nvSpPr>
        <p:spPr>
          <a:xfrm>
            <a:off x="10768013" y="7064375"/>
            <a:ext cx="9548812" cy="23212425"/>
          </a:xfrm>
          <a:prstGeom prst="rect">
            <a:avLst/>
          </a:prstGeom>
          <a:noFill/>
          <a:ln>
            <a:noFill/>
          </a:ln>
        </p:spPr>
        <p:txBody>
          <a:bodyPr spcFirstLastPara="1" wrap="square" lIns="45700" tIns="45700" rIns="45700" bIns="45700" anchor="t" anchorCtr="0">
            <a:noAutofit/>
          </a:bodyPr>
          <a:lstStyle>
            <a:lvl1pPr marL="457200" lvl="0" indent="-342900" algn="l">
              <a:spcBef>
                <a:spcPts val="2400"/>
              </a:spcBef>
              <a:spcAft>
                <a:spcPts val="0"/>
              </a:spcAft>
              <a:buClr>
                <a:srgbClr val="000000"/>
              </a:buClr>
              <a:buSzPts val="1800"/>
              <a:buChar char="»"/>
              <a:defRPr/>
            </a:lvl1pPr>
            <a:lvl2pPr marL="914400" lvl="1" indent="-342900" algn="l">
              <a:spcBef>
                <a:spcPts val="2400"/>
              </a:spcBef>
              <a:spcAft>
                <a:spcPts val="0"/>
              </a:spcAft>
              <a:buClr>
                <a:srgbClr val="000000"/>
              </a:buClr>
              <a:buSzPts val="1800"/>
              <a:buChar char="–"/>
              <a:defRPr/>
            </a:lvl2pPr>
            <a:lvl3pPr marL="1371600" lvl="2" indent="-342900" algn="l">
              <a:spcBef>
                <a:spcPts val="2400"/>
              </a:spcBef>
              <a:spcAft>
                <a:spcPts val="0"/>
              </a:spcAft>
              <a:buClr>
                <a:srgbClr val="000000"/>
              </a:buClr>
              <a:buSzPts val="1800"/>
              <a:buChar char="•"/>
              <a:defRPr/>
            </a:lvl3pPr>
            <a:lvl4pPr marL="1828800" lvl="3" indent="-342900" algn="l">
              <a:spcBef>
                <a:spcPts val="2400"/>
              </a:spcBef>
              <a:spcAft>
                <a:spcPts val="0"/>
              </a:spcAft>
              <a:buClr>
                <a:srgbClr val="000000"/>
              </a:buClr>
              <a:buSzPts val="1800"/>
              <a:buChar char="–"/>
              <a:defRPr/>
            </a:lvl4pPr>
            <a:lvl5pPr marL="2286000" lvl="4" indent="-342900" algn="l">
              <a:spcBef>
                <a:spcPts val="2400"/>
              </a:spcBef>
              <a:spcAft>
                <a:spcPts val="0"/>
              </a:spcAft>
              <a:buClr>
                <a:srgbClr val="000000"/>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7" name="Google Shape;47;p11"/>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8"/>
        <p:cNvGrpSpPr/>
        <p:nvPr/>
      </p:nvGrpSpPr>
      <p:grpSpPr>
        <a:xfrm>
          <a:off x="0" y="0"/>
          <a:ext cx="0" cy="0"/>
          <a:chOff x="0" y="0"/>
          <a:chExt cx="0" cy="0"/>
        </a:xfrm>
      </p:grpSpPr>
      <p:sp>
        <p:nvSpPr>
          <p:cNvPr id="49" name="Google Shape;49;p12"/>
          <p:cNvSpPr txBox="1">
            <a:spLocks noGrp="1"/>
          </p:cNvSpPr>
          <p:nvPr>
            <p:ph type="title"/>
          </p:nvPr>
        </p:nvSpPr>
        <p:spPr>
          <a:xfrm>
            <a:off x="1458913" y="7548563"/>
            <a:ext cx="18446750" cy="12593637"/>
          </a:xfrm>
          <a:prstGeom prst="rect">
            <a:avLst/>
          </a:prstGeom>
          <a:noFill/>
          <a:ln>
            <a:noFill/>
          </a:ln>
        </p:spPr>
        <p:txBody>
          <a:bodyPr spcFirstLastPara="1" wrap="square" lIns="45700" tIns="45700" rIns="45700"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0" name="Google Shape;50;p12"/>
          <p:cNvSpPr txBox="1">
            <a:spLocks noGrp="1"/>
          </p:cNvSpPr>
          <p:nvPr>
            <p:ph type="body" idx="1"/>
          </p:nvPr>
        </p:nvSpPr>
        <p:spPr>
          <a:xfrm>
            <a:off x="1458913" y="20261263"/>
            <a:ext cx="18446750" cy="6623050"/>
          </a:xfrm>
          <a:prstGeom prst="rect">
            <a:avLst/>
          </a:prstGeom>
          <a:noFill/>
          <a:ln>
            <a:noFill/>
          </a:ln>
        </p:spPr>
        <p:txBody>
          <a:bodyPr spcFirstLastPara="1" wrap="square" lIns="45700" tIns="45700" rIns="45700" bIns="45700" anchor="t" anchorCtr="0">
            <a:noAutofit/>
          </a:bodyPr>
          <a:lstStyle>
            <a:lvl1pPr marL="457200" lvl="0" indent="-228600" algn="l">
              <a:spcBef>
                <a:spcPts val="2400"/>
              </a:spcBef>
              <a:spcAft>
                <a:spcPts val="0"/>
              </a:spcAft>
              <a:buClr>
                <a:srgbClr val="000000"/>
              </a:buClr>
              <a:buSzPts val="2400"/>
              <a:buNone/>
              <a:defRPr sz="2400"/>
            </a:lvl1pPr>
            <a:lvl2pPr marL="914400" lvl="1" indent="-228600" algn="l">
              <a:spcBef>
                <a:spcPts val="2400"/>
              </a:spcBef>
              <a:spcAft>
                <a:spcPts val="0"/>
              </a:spcAft>
              <a:buClr>
                <a:srgbClr val="000000"/>
              </a:buClr>
              <a:buSzPts val="2000"/>
              <a:buNone/>
              <a:defRPr sz="2000"/>
            </a:lvl2pPr>
            <a:lvl3pPr marL="1371600" lvl="2" indent="-228600" algn="l">
              <a:spcBef>
                <a:spcPts val="2400"/>
              </a:spcBef>
              <a:spcAft>
                <a:spcPts val="0"/>
              </a:spcAft>
              <a:buClr>
                <a:srgbClr val="000000"/>
              </a:buClr>
              <a:buSzPts val="1800"/>
              <a:buNone/>
              <a:defRPr sz="1800"/>
            </a:lvl3pPr>
            <a:lvl4pPr marL="1828800" lvl="3" indent="-228600" algn="l">
              <a:spcBef>
                <a:spcPts val="2400"/>
              </a:spcBef>
              <a:spcAft>
                <a:spcPts val="0"/>
              </a:spcAft>
              <a:buClr>
                <a:srgbClr val="000000"/>
              </a:buClr>
              <a:buSzPts val="1600"/>
              <a:buNone/>
              <a:defRPr sz="1600"/>
            </a:lvl4pPr>
            <a:lvl5pPr marL="2286000" lvl="4" indent="-228600" algn="l">
              <a:spcBef>
                <a:spcPts val="2400"/>
              </a:spcBef>
              <a:spcAft>
                <a:spcPts val="0"/>
              </a:spcAft>
              <a:buClr>
                <a:srgbClr val="000000"/>
              </a:buClr>
              <a:buSzPts val="1600"/>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51" name="Google Shape;51;p12"/>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Default">
    <p:bg>
      <p:bgPr>
        <a:solidFill>
          <a:srgbClr val="FFFFFF"/>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sldNum" idx="12"/>
          </p:nvPr>
        </p:nvSpPr>
        <p:spPr>
          <a:xfrm>
            <a:off x="15327313" y="28471813"/>
            <a:ext cx="4989512" cy="795337"/>
          </a:xfrm>
          <a:prstGeom prst="rect">
            <a:avLst/>
          </a:prstGeom>
          <a:noFill/>
          <a:ln>
            <a:noFill/>
          </a:ln>
        </p:spPr>
        <p:txBody>
          <a:bodyPr spcFirstLastPara="1" wrap="square" lIns="147600" tIns="147600" rIns="147600" bIns="147600" anchor="ctr" anchorCtr="0">
            <a:noAutofit/>
          </a:bodyPr>
          <a:lstStyle>
            <a:lvl1pPr marL="0" marR="0" lvl="0"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3900"/>
              <a:buFont typeface="Calibri"/>
              <a:buNone/>
              <a:defRPr sz="39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7" name="Google Shape;7;p2"/>
          <p:cNvSpPr txBox="1">
            <a:spLocks noGrp="1"/>
          </p:cNvSpPr>
          <p:nvPr>
            <p:ph type="title"/>
          </p:nvPr>
        </p:nvSpPr>
        <p:spPr>
          <a:xfrm>
            <a:off x="1068387" y="1211262"/>
            <a:ext cx="19248437" cy="5853112"/>
          </a:xfrm>
          <a:prstGeom prst="rect">
            <a:avLst/>
          </a:prstGeom>
          <a:noFill/>
          <a:ln>
            <a:noFill/>
          </a:ln>
        </p:spPr>
        <p:txBody>
          <a:bodyPr spcFirstLastPara="1" wrap="square" lIns="45700" tIns="45700" rIns="45700" bIns="45700" anchor="t" anchorCtr="0">
            <a:noAutofit/>
          </a:bodyPr>
          <a:lstStyle>
            <a:lvl1pPr marR="0" lvl="0"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1pPr>
            <a:lvl2pPr marR="0" lvl="1"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2pPr>
            <a:lvl3pPr marR="0" lvl="2"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3pPr>
            <a:lvl4pPr marR="0" lvl="3"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4pPr>
            <a:lvl5pPr marR="0" lvl="4"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5pPr>
            <a:lvl6pPr marR="0" lvl="5"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6pPr>
            <a:lvl7pPr marR="0" lvl="6"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7pPr>
            <a:lvl8pPr marR="0" lvl="7"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8pPr>
            <a:lvl9pPr marR="0" lvl="8" algn="ctr" rtl="0">
              <a:spcBef>
                <a:spcPts val="0"/>
              </a:spcBef>
              <a:spcAft>
                <a:spcPts val="0"/>
              </a:spcAft>
              <a:buSzPts val="1400"/>
              <a:buNone/>
              <a:defRPr sz="14200" b="0" i="0" u="none" strike="noStrike" cap="none">
                <a:solidFill>
                  <a:srgbClr val="000000"/>
                </a:solidFill>
                <a:latin typeface="Calibri"/>
                <a:ea typeface="Calibri"/>
                <a:cs typeface="Calibri"/>
                <a:sym typeface="Calibri"/>
              </a:defRPr>
            </a:lvl9pPr>
          </a:lstStyle>
          <a:p>
            <a:endParaRPr/>
          </a:p>
        </p:txBody>
      </p:sp>
      <p:sp>
        <p:nvSpPr>
          <p:cNvPr id="8" name="Google Shape;8;p2"/>
          <p:cNvSpPr txBox="1">
            <a:spLocks noGrp="1"/>
          </p:cNvSpPr>
          <p:nvPr>
            <p:ph type="body" idx="1"/>
          </p:nvPr>
        </p:nvSpPr>
        <p:spPr>
          <a:xfrm>
            <a:off x="1068387" y="7064375"/>
            <a:ext cx="19248437" cy="23212425"/>
          </a:xfrm>
          <a:prstGeom prst="rect">
            <a:avLst/>
          </a:prstGeom>
          <a:noFill/>
          <a:ln>
            <a:noFill/>
          </a:ln>
        </p:spPr>
        <p:txBody>
          <a:bodyPr spcFirstLastPara="1" wrap="square" lIns="45700" tIns="45700" rIns="45700" bIns="45700" anchor="t" anchorCtr="0">
            <a:noAutofit/>
          </a:bodyPr>
          <a:lstStyle>
            <a:lvl1pPr marL="457200" marR="0" lvl="0" indent="-882650" algn="l" rtl="0">
              <a:spcBef>
                <a:spcPts val="2400"/>
              </a:spcBef>
              <a:spcAft>
                <a:spcPts val="0"/>
              </a:spcAft>
              <a:buClr>
                <a:srgbClr val="000000"/>
              </a:buClr>
              <a:buSzPts val="10300"/>
              <a:buFont typeface="Arial"/>
              <a:buChar char="»"/>
              <a:defRPr sz="10300" b="0" i="0" u="none" strike="noStrike" cap="none">
                <a:solidFill>
                  <a:srgbClr val="000000"/>
                </a:solidFill>
                <a:latin typeface="Calibri"/>
                <a:ea typeface="Calibri"/>
                <a:cs typeface="Calibri"/>
                <a:sym typeface="Calibri"/>
              </a:defRPr>
            </a:lvl1pPr>
            <a:lvl2pPr marL="914400" marR="0" lvl="1" indent="-882650" algn="l" rtl="0">
              <a:spcBef>
                <a:spcPts val="2400"/>
              </a:spcBef>
              <a:spcAft>
                <a:spcPts val="0"/>
              </a:spcAft>
              <a:buClr>
                <a:srgbClr val="000000"/>
              </a:buClr>
              <a:buSzPts val="10300"/>
              <a:buFont typeface="Arial"/>
              <a:buChar char="–"/>
              <a:defRPr sz="10300" b="0" i="0" u="none" strike="noStrike" cap="none">
                <a:solidFill>
                  <a:srgbClr val="000000"/>
                </a:solidFill>
                <a:latin typeface="Calibri"/>
                <a:ea typeface="Calibri"/>
                <a:cs typeface="Calibri"/>
                <a:sym typeface="Calibri"/>
              </a:defRPr>
            </a:lvl2pPr>
            <a:lvl3pPr marL="1371600" marR="0" lvl="2" indent="-882650" algn="l" rtl="0">
              <a:spcBef>
                <a:spcPts val="2400"/>
              </a:spcBef>
              <a:spcAft>
                <a:spcPts val="0"/>
              </a:spcAft>
              <a:buClr>
                <a:srgbClr val="000000"/>
              </a:buClr>
              <a:buSzPts val="10300"/>
              <a:buFont typeface="Arial"/>
              <a:buChar char="•"/>
              <a:defRPr sz="10300" b="0" i="0" u="none" strike="noStrike" cap="none">
                <a:solidFill>
                  <a:srgbClr val="000000"/>
                </a:solidFill>
                <a:latin typeface="Calibri"/>
                <a:ea typeface="Calibri"/>
                <a:cs typeface="Calibri"/>
                <a:sym typeface="Calibri"/>
              </a:defRPr>
            </a:lvl3pPr>
            <a:lvl4pPr marL="1828800" marR="0" lvl="3" indent="-882650" algn="l" rtl="0">
              <a:spcBef>
                <a:spcPts val="2400"/>
              </a:spcBef>
              <a:spcAft>
                <a:spcPts val="0"/>
              </a:spcAft>
              <a:buClr>
                <a:srgbClr val="000000"/>
              </a:buClr>
              <a:buSzPts val="10300"/>
              <a:buFont typeface="Arial"/>
              <a:buChar char="–"/>
              <a:defRPr sz="10300" b="0" i="0" u="none" strike="noStrike" cap="none">
                <a:solidFill>
                  <a:srgbClr val="000000"/>
                </a:solidFill>
                <a:latin typeface="Calibri"/>
                <a:ea typeface="Calibri"/>
                <a:cs typeface="Calibri"/>
                <a:sym typeface="Calibri"/>
              </a:defRPr>
            </a:lvl4pPr>
            <a:lvl5pPr marL="2286000" marR="0" lvl="4" indent="-882650" algn="l" rtl="0">
              <a:spcBef>
                <a:spcPts val="2400"/>
              </a:spcBef>
              <a:spcAft>
                <a:spcPts val="0"/>
              </a:spcAft>
              <a:buClr>
                <a:srgbClr val="000000"/>
              </a:buClr>
              <a:buSzPts val="10300"/>
              <a:buFont typeface="Arial"/>
              <a:buChar char="»"/>
              <a:defRPr sz="10300" b="0" i="0" u="none" strike="noStrike" cap="none">
                <a:solidFill>
                  <a:srgbClr val="000000"/>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Google Shape;63;p1">
            <a:extLst>
              <a:ext uri="{FF2B5EF4-FFF2-40B4-BE49-F238E27FC236}">
                <a16:creationId xmlns:a16="http://schemas.microsoft.com/office/drawing/2014/main" id="{CCC1A109-484E-FEDD-3F17-387D2B5E5891}"/>
              </a:ext>
            </a:extLst>
          </p:cNvPr>
          <p:cNvSpPr txBox="1"/>
          <p:nvPr/>
        </p:nvSpPr>
        <p:spPr>
          <a:xfrm>
            <a:off x="0" y="4712347"/>
            <a:ext cx="12344400" cy="3416279"/>
          </a:xfrm>
          <a:prstGeom prst="rect">
            <a:avLst/>
          </a:prstGeom>
          <a:noFill/>
          <a:ln>
            <a:noFill/>
          </a:ln>
        </p:spPr>
        <p:txBody>
          <a:bodyPr spcFirstLastPara="1" wrap="square" lIns="45700" tIns="45700" rIns="45700" bIns="45700" anchor="t" anchorCtr="0">
            <a:spAutoFit/>
          </a:bodyPr>
          <a:lstStyle/>
          <a:p>
            <a:pPr marL="0" marR="0" lvl="0" indent="0" algn="ctr" rtl="0">
              <a:lnSpc>
                <a:spcPct val="100000"/>
              </a:lnSpc>
              <a:spcBef>
                <a:spcPts val="0"/>
              </a:spcBef>
              <a:spcAft>
                <a:spcPts val="0"/>
              </a:spcAft>
              <a:buClr>
                <a:srgbClr val="C5073D"/>
              </a:buClr>
              <a:buSzPts val="9900"/>
              <a:buFont typeface="Arial"/>
              <a:buNone/>
            </a:pPr>
            <a:r>
              <a:rPr lang="en-US" sz="7200" b="0" i="0" u="none" strike="noStrike" cap="none" dirty="0">
                <a:solidFill>
                  <a:schemeClr val="accent6"/>
                </a:solidFill>
                <a:latin typeface="Arial"/>
                <a:ea typeface="Arial"/>
                <a:cs typeface="Arial"/>
                <a:sym typeface="Arial"/>
              </a:rPr>
              <a:t>TITLE </a:t>
            </a:r>
            <a:r>
              <a:rPr lang="en-US" sz="7200" b="0" i="0" u="none" strike="noStrike" cap="none" dirty="0" err="1">
                <a:solidFill>
                  <a:schemeClr val="accent6"/>
                </a:solidFill>
                <a:latin typeface="Arial"/>
                <a:ea typeface="Arial"/>
                <a:cs typeface="Arial"/>
                <a:sym typeface="Arial"/>
              </a:rPr>
              <a:t>TITLE</a:t>
            </a:r>
            <a:r>
              <a:rPr lang="en-US" sz="7200" b="0" i="0" u="none" strike="noStrike" cap="none" dirty="0">
                <a:solidFill>
                  <a:schemeClr val="accent6"/>
                </a:solidFill>
                <a:latin typeface="Arial"/>
                <a:ea typeface="Arial"/>
                <a:cs typeface="Arial"/>
                <a:sym typeface="Arial"/>
              </a:rPr>
              <a:t> </a:t>
            </a:r>
            <a:r>
              <a:rPr lang="en-US" sz="7200" b="0" i="0" u="none" strike="noStrike" cap="none" dirty="0" err="1">
                <a:solidFill>
                  <a:schemeClr val="accent6"/>
                </a:solidFill>
                <a:latin typeface="Arial"/>
                <a:ea typeface="Arial"/>
                <a:cs typeface="Arial"/>
                <a:sym typeface="Arial"/>
              </a:rPr>
              <a:t>TITLE</a:t>
            </a:r>
            <a:r>
              <a:rPr lang="en-US" sz="7200" b="0" i="0" u="none" strike="noStrike" cap="none" dirty="0">
                <a:solidFill>
                  <a:schemeClr val="accent6"/>
                </a:solidFill>
                <a:latin typeface="Arial"/>
                <a:ea typeface="Arial"/>
                <a:cs typeface="Arial"/>
                <a:sym typeface="Arial"/>
              </a:rPr>
              <a:t> </a:t>
            </a:r>
            <a:r>
              <a:rPr lang="en-US" sz="7200" b="0" i="0" u="none" strike="noStrike" cap="none" dirty="0" err="1">
                <a:solidFill>
                  <a:schemeClr val="accent6"/>
                </a:solidFill>
                <a:latin typeface="Arial"/>
                <a:ea typeface="Arial"/>
                <a:cs typeface="Arial"/>
                <a:sym typeface="Arial"/>
              </a:rPr>
              <a:t>TITLE</a:t>
            </a:r>
            <a:r>
              <a:rPr lang="en-US" sz="7200" b="0" i="0" u="none" strike="noStrike" cap="none" dirty="0">
                <a:solidFill>
                  <a:schemeClr val="accent6"/>
                </a:solidFill>
                <a:latin typeface="Arial"/>
                <a:ea typeface="Arial"/>
                <a:cs typeface="Arial"/>
                <a:sym typeface="Arial"/>
              </a:rPr>
              <a:t> </a:t>
            </a:r>
          </a:p>
          <a:p>
            <a:pPr marL="0" marR="0" lvl="0" indent="0" algn="ctr" rtl="0">
              <a:lnSpc>
                <a:spcPct val="100000"/>
              </a:lnSpc>
              <a:spcBef>
                <a:spcPts val="0"/>
              </a:spcBef>
              <a:spcAft>
                <a:spcPts val="0"/>
              </a:spcAft>
              <a:buClr>
                <a:srgbClr val="C5073D"/>
              </a:buClr>
              <a:buSzPts val="9900"/>
              <a:buFont typeface="Arial"/>
              <a:buNone/>
            </a:pPr>
            <a:r>
              <a:rPr lang="en-US" sz="7200" dirty="0">
                <a:solidFill>
                  <a:schemeClr val="accent6"/>
                </a:solidFill>
              </a:rPr>
              <a:t>TITLE </a:t>
            </a:r>
            <a:r>
              <a:rPr lang="en-US" sz="7200" dirty="0" err="1">
                <a:solidFill>
                  <a:schemeClr val="accent6"/>
                </a:solidFill>
              </a:rPr>
              <a:t>TITLE</a:t>
            </a:r>
            <a:r>
              <a:rPr lang="en-US" sz="7200" dirty="0">
                <a:solidFill>
                  <a:schemeClr val="accent6"/>
                </a:solidFill>
              </a:rPr>
              <a:t> </a:t>
            </a:r>
            <a:r>
              <a:rPr lang="en-US" sz="7200" dirty="0" err="1">
                <a:solidFill>
                  <a:schemeClr val="accent6"/>
                </a:solidFill>
              </a:rPr>
              <a:t>TITLE</a:t>
            </a:r>
            <a:r>
              <a:rPr lang="en-US" sz="7200" dirty="0">
                <a:solidFill>
                  <a:schemeClr val="accent6"/>
                </a:solidFill>
              </a:rPr>
              <a:t> </a:t>
            </a:r>
            <a:r>
              <a:rPr lang="en-US" sz="7200" dirty="0" err="1">
                <a:solidFill>
                  <a:schemeClr val="accent6"/>
                </a:solidFill>
              </a:rPr>
              <a:t>TITLE</a:t>
            </a:r>
            <a:endParaRPr lang="en-US" sz="7200" dirty="0">
              <a:solidFill>
                <a:schemeClr val="accent6"/>
              </a:solidFill>
            </a:endParaRPr>
          </a:p>
          <a:p>
            <a:pPr marL="0" marR="0" lvl="0" indent="0" algn="ctr" rtl="0">
              <a:lnSpc>
                <a:spcPct val="100000"/>
              </a:lnSpc>
              <a:spcBef>
                <a:spcPts val="0"/>
              </a:spcBef>
              <a:spcAft>
                <a:spcPts val="0"/>
              </a:spcAft>
              <a:buClr>
                <a:srgbClr val="C5073D"/>
              </a:buClr>
              <a:buSzPts val="9900"/>
              <a:buFont typeface="Arial"/>
              <a:buNone/>
            </a:pPr>
            <a:r>
              <a:rPr lang="en-US" sz="7200" b="0" i="0" u="none" strike="noStrike" cap="none" dirty="0">
                <a:solidFill>
                  <a:schemeClr val="accent6"/>
                </a:solidFill>
                <a:latin typeface="Arial"/>
                <a:ea typeface="Arial"/>
                <a:cs typeface="Arial"/>
                <a:sym typeface="Arial"/>
              </a:rPr>
              <a:t>TITLE </a:t>
            </a:r>
            <a:r>
              <a:rPr lang="en-US" sz="7200" b="0" i="0" u="none" strike="noStrike" cap="none" dirty="0" err="1">
                <a:solidFill>
                  <a:schemeClr val="accent6"/>
                </a:solidFill>
                <a:latin typeface="Arial"/>
                <a:ea typeface="Arial"/>
                <a:cs typeface="Arial"/>
                <a:sym typeface="Arial"/>
              </a:rPr>
              <a:t>TITLE</a:t>
            </a:r>
            <a:r>
              <a:rPr lang="en-US" sz="7200" b="0" i="0" u="none" strike="noStrike" cap="none" dirty="0">
                <a:solidFill>
                  <a:schemeClr val="accent6"/>
                </a:solidFill>
                <a:latin typeface="Arial"/>
                <a:ea typeface="Arial"/>
                <a:cs typeface="Arial"/>
                <a:sym typeface="Arial"/>
              </a:rPr>
              <a:t> </a:t>
            </a:r>
            <a:r>
              <a:rPr lang="en-US" sz="7200" b="0" i="0" u="none" strike="noStrike" cap="none" dirty="0" err="1">
                <a:solidFill>
                  <a:schemeClr val="accent6"/>
                </a:solidFill>
                <a:latin typeface="Arial"/>
                <a:ea typeface="Arial"/>
                <a:cs typeface="Arial"/>
                <a:sym typeface="Arial"/>
              </a:rPr>
              <a:t>TITLE</a:t>
            </a:r>
            <a:r>
              <a:rPr lang="en-US" sz="7200" b="0" i="0" u="none" strike="noStrike" cap="none" dirty="0">
                <a:solidFill>
                  <a:schemeClr val="accent6"/>
                </a:solidFill>
                <a:latin typeface="Arial"/>
                <a:ea typeface="Arial"/>
                <a:cs typeface="Arial"/>
                <a:sym typeface="Arial"/>
              </a:rPr>
              <a:t> </a:t>
            </a:r>
            <a:r>
              <a:rPr lang="en-US" sz="7200" b="0" i="0" u="none" strike="noStrike" cap="none" dirty="0" err="1">
                <a:solidFill>
                  <a:schemeClr val="accent6"/>
                </a:solidFill>
                <a:latin typeface="Arial"/>
                <a:ea typeface="Arial"/>
                <a:cs typeface="Arial"/>
                <a:sym typeface="Arial"/>
              </a:rPr>
              <a:t>TITLE</a:t>
            </a:r>
            <a:endParaRPr lang="en-US" sz="7200" b="0" i="0" u="none" strike="noStrike" cap="none" dirty="0">
              <a:solidFill>
                <a:schemeClr val="accent6"/>
              </a:solidFill>
              <a:latin typeface="Arial"/>
              <a:ea typeface="Arial"/>
              <a:cs typeface="Arial"/>
              <a:sym typeface="Arial"/>
            </a:endParaRPr>
          </a:p>
        </p:txBody>
      </p:sp>
      <p:pic>
        <p:nvPicPr>
          <p:cNvPr id="3" name="Google Shape;71;p1" descr="image.png">
            <a:extLst>
              <a:ext uri="{FF2B5EF4-FFF2-40B4-BE49-F238E27FC236}">
                <a16:creationId xmlns:a16="http://schemas.microsoft.com/office/drawing/2014/main" id="{87DD665D-A657-998A-DDFA-C33C6B6E9E38}"/>
              </a:ext>
            </a:extLst>
          </p:cNvPr>
          <p:cNvPicPr preferRelativeResize="0"/>
          <p:nvPr/>
        </p:nvPicPr>
        <p:blipFill rotWithShape="1">
          <a:blip r:embed="rId3">
            <a:alphaModFix/>
          </a:blip>
          <a:srcRect/>
          <a:stretch/>
        </p:blipFill>
        <p:spPr>
          <a:xfrm>
            <a:off x="14469511" y="4988560"/>
            <a:ext cx="2428875" cy="2863851"/>
          </a:xfrm>
          <a:prstGeom prst="rect">
            <a:avLst/>
          </a:prstGeom>
          <a:noFill/>
          <a:ln>
            <a:noFill/>
          </a:ln>
        </p:spPr>
      </p:pic>
      <p:sp>
        <p:nvSpPr>
          <p:cNvPr id="4" name="Google Shape;62;p1">
            <a:extLst>
              <a:ext uri="{FF2B5EF4-FFF2-40B4-BE49-F238E27FC236}">
                <a16:creationId xmlns:a16="http://schemas.microsoft.com/office/drawing/2014/main" id="{3C85B2F9-58DF-DC8E-805B-0E9923C4D226}"/>
              </a:ext>
            </a:extLst>
          </p:cNvPr>
          <p:cNvSpPr txBox="1"/>
          <p:nvPr/>
        </p:nvSpPr>
        <p:spPr>
          <a:xfrm>
            <a:off x="17351514" y="5158621"/>
            <a:ext cx="4035286" cy="2523727"/>
          </a:xfrm>
          <a:prstGeom prst="rect">
            <a:avLst/>
          </a:prstGeom>
          <a:noFill/>
          <a:ln>
            <a:noFill/>
          </a:ln>
        </p:spPr>
        <p:txBody>
          <a:bodyPr spcFirstLastPara="1" wrap="square" lIns="45700" tIns="45700" rIns="45700" bIns="45700" anchor="t" anchorCtr="0">
            <a:spAutoFit/>
          </a:bodyPr>
          <a:lstStyle/>
          <a:p>
            <a:r>
              <a:rPr lang="en-GB" sz="2400" b="1" dirty="0">
                <a:solidFill>
                  <a:schemeClr val="accent6"/>
                </a:solidFill>
              </a:rPr>
              <a:t>AUTHOR(S)</a:t>
            </a:r>
          </a:p>
          <a:p>
            <a:r>
              <a:rPr lang="en-GB" sz="2400" dirty="0"/>
              <a:t>Full names of the research authors and co-authors; university or research institution and respective emails.</a:t>
            </a:r>
          </a:p>
          <a:p>
            <a:pPr marL="0" marR="0" lvl="0" indent="0" algn="l" rtl="0">
              <a:lnSpc>
                <a:spcPct val="100000"/>
              </a:lnSpc>
              <a:spcBef>
                <a:spcPts val="0"/>
              </a:spcBef>
              <a:spcAft>
                <a:spcPts val="0"/>
              </a:spcAft>
              <a:buClr>
                <a:srgbClr val="000000"/>
              </a:buClr>
              <a:buSzPts val="3000"/>
              <a:buFont typeface="Arial"/>
              <a:buNone/>
            </a:pPr>
            <a:endParaRPr dirty="0"/>
          </a:p>
        </p:txBody>
      </p:sp>
      <p:cxnSp>
        <p:nvCxnSpPr>
          <p:cNvPr id="5" name="Straight Connector 4">
            <a:extLst>
              <a:ext uri="{FF2B5EF4-FFF2-40B4-BE49-F238E27FC236}">
                <a16:creationId xmlns:a16="http://schemas.microsoft.com/office/drawing/2014/main" id="{E4893734-ADDA-D867-C37B-AF9B47AB36DE}"/>
              </a:ext>
            </a:extLst>
          </p:cNvPr>
          <p:cNvCxnSpPr>
            <a:cxnSpLocks/>
          </p:cNvCxnSpPr>
          <p:nvPr/>
        </p:nvCxnSpPr>
        <p:spPr>
          <a:xfrm>
            <a:off x="1127869" y="8249479"/>
            <a:ext cx="19262035"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6" name="Google Shape;62;p1">
            <a:extLst>
              <a:ext uri="{FF2B5EF4-FFF2-40B4-BE49-F238E27FC236}">
                <a16:creationId xmlns:a16="http://schemas.microsoft.com/office/drawing/2014/main" id="{15A18BFE-2E86-1D43-A23A-8613829E9C57}"/>
              </a:ext>
            </a:extLst>
          </p:cNvPr>
          <p:cNvSpPr txBox="1"/>
          <p:nvPr/>
        </p:nvSpPr>
        <p:spPr>
          <a:xfrm>
            <a:off x="725664" y="8964056"/>
            <a:ext cx="9651341" cy="5078273"/>
          </a:xfrm>
          <a:prstGeom prst="rect">
            <a:avLst/>
          </a:prstGeom>
          <a:noFill/>
          <a:ln>
            <a:noFill/>
          </a:ln>
        </p:spPr>
        <p:txBody>
          <a:bodyPr spcFirstLastPara="1" wrap="square" lIns="45700" tIns="45700" rIns="45700" bIns="45700" anchor="t" anchorCtr="0">
            <a:spAutoFit/>
          </a:bodyPr>
          <a:lstStyle/>
          <a:p>
            <a:r>
              <a:rPr lang="en-GB" sz="3600" b="1" dirty="0">
                <a:solidFill>
                  <a:schemeClr val="accent6"/>
                </a:solidFill>
              </a:rPr>
              <a:t>INTRODUCTION</a:t>
            </a:r>
          </a:p>
          <a:p>
            <a:r>
              <a:rPr lang="en-GB" sz="3600" b="0" i="0" dirty="0">
                <a:solidFill>
                  <a:schemeClr val="tx1"/>
                </a:solidFill>
                <a:effectLst/>
              </a:rPr>
              <a:t>This section gives an overview of the research. Start with the background: What are you studying and why? What is the importance of the research to the field or specific industry, and what can it contribute to the existing literature? Be mindful of the space of the poster. Include the important information, but be as straightforward as possible.</a:t>
            </a:r>
            <a:endParaRPr sz="3600" dirty="0">
              <a:solidFill>
                <a:schemeClr val="tx1"/>
              </a:solidFill>
            </a:endParaRPr>
          </a:p>
        </p:txBody>
      </p:sp>
      <p:cxnSp>
        <p:nvCxnSpPr>
          <p:cNvPr id="7" name="Straight Connector 6">
            <a:extLst>
              <a:ext uri="{FF2B5EF4-FFF2-40B4-BE49-F238E27FC236}">
                <a16:creationId xmlns:a16="http://schemas.microsoft.com/office/drawing/2014/main" id="{DC3F19EF-29DE-C81C-3294-DC58B86CF131}"/>
              </a:ext>
            </a:extLst>
          </p:cNvPr>
          <p:cNvCxnSpPr>
            <a:cxnSpLocks/>
          </p:cNvCxnSpPr>
          <p:nvPr/>
        </p:nvCxnSpPr>
        <p:spPr>
          <a:xfrm>
            <a:off x="10756513" y="8650791"/>
            <a:ext cx="0" cy="5773033"/>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8" name="Google Shape;62;p1">
            <a:extLst>
              <a:ext uri="{FF2B5EF4-FFF2-40B4-BE49-F238E27FC236}">
                <a16:creationId xmlns:a16="http://schemas.microsoft.com/office/drawing/2014/main" id="{9B2C7DE6-17B0-1048-19A5-4A4C02F4BD50}"/>
              </a:ext>
            </a:extLst>
          </p:cNvPr>
          <p:cNvSpPr txBox="1"/>
          <p:nvPr/>
        </p:nvSpPr>
        <p:spPr>
          <a:xfrm>
            <a:off x="11168933" y="8921725"/>
            <a:ext cx="9220971" cy="1754286"/>
          </a:xfrm>
          <a:prstGeom prst="rect">
            <a:avLst/>
          </a:prstGeom>
          <a:noFill/>
          <a:ln>
            <a:noFill/>
          </a:ln>
        </p:spPr>
        <p:txBody>
          <a:bodyPr spcFirstLastPara="1" wrap="square" lIns="45700" tIns="45700" rIns="45700" bIns="45700" anchor="t" anchorCtr="0">
            <a:spAutoFit/>
          </a:bodyPr>
          <a:lstStyle/>
          <a:p>
            <a:r>
              <a:rPr lang="en-GB" sz="3600" b="1" dirty="0">
                <a:solidFill>
                  <a:schemeClr val="accent6"/>
                </a:solidFill>
              </a:rPr>
              <a:t>OBJECTIVE(S)</a:t>
            </a:r>
          </a:p>
          <a:p>
            <a:r>
              <a:rPr lang="en-GB" sz="3600" b="0" i="0" dirty="0">
                <a:solidFill>
                  <a:schemeClr val="tx1"/>
                </a:solidFill>
                <a:effectLst/>
              </a:rPr>
              <a:t>State purpose of your study or research objectives</a:t>
            </a:r>
            <a:endParaRPr sz="3600" dirty="0">
              <a:solidFill>
                <a:schemeClr val="tx1"/>
              </a:solidFill>
            </a:endParaRPr>
          </a:p>
        </p:txBody>
      </p:sp>
      <p:cxnSp>
        <p:nvCxnSpPr>
          <p:cNvPr id="9" name="Straight Connector 8">
            <a:extLst>
              <a:ext uri="{FF2B5EF4-FFF2-40B4-BE49-F238E27FC236}">
                <a16:creationId xmlns:a16="http://schemas.microsoft.com/office/drawing/2014/main" id="{24C96E56-19B7-ABC8-751B-C3D386C193ED}"/>
              </a:ext>
            </a:extLst>
          </p:cNvPr>
          <p:cNvCxnSpPr>
            <a:cxnSpLocks/>
          </p:cNvCxnSpPr>
          <p:nvPr/>
        </p:nvCxnSpPr>
        <p:spPr>
          <a:xfrm>
            <a:off x="672594" y="15138400"/>
            <a:ext cx="19262035"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0" name="Google Shape;62;p1">
            <a:extLst>
              <a:ext uri="{FF2B5EF4-FFF2-40B4-BE49-F238E27FC236}">
                <a16:creationId xmlns:a16="http://schemas.microsoft.com/office/drawing/2014/main" id="{10B8AEF6-58FE-2441-39DA-89CA447BDF6F}"/>
              </a:ext>
            </a:extLst>
          </p:cNvPr>
          <p:cNvSpPr txBox="1"/>
          <p:nvPr/>
        </p:nvSpPr>
        <p:spPr>
          <a:xfrm>
            <a:off x="672594" y="15517638"/>
            <a:ext cx="9220971" cy="2862282"/>
          </a:xfrm>
          <a:prstGeom prst="rect">
            <a:avLst/>
          </a:prstGeom>
          <a:noFill/>
          <a:ln>
            <a:noFill/>
          </a:ln>
        </p:spPr>
        <p:txBody>
          <a:bodyPr spcFirstLastPara="1" wrap="square" lIns="45700" tIns="45700" rIns="45700" bIns="45700" anchor="t" anchorCtr="0">
            <a:spAutoFit/>
          </a:bodyPr>
          <a:lstStyle/>
          <a:p>
            <a:r>
              <a:rPr lang="en-GB" sz="3600" b="1" dirty="0">
                <a:solidFill>
                  <a:schemeClr val="accent6"/>
                </a:solidFill>
              </a:rPr>
              <a:t>METHODOLOGY</a:t>
            </a:r>
          </a:p>
          <a:p>
            <a:r>
              <a:rPr lang="en-GB" sz="3600" b="0" i="0" dirty="0">
                <a:solidFill>
                  <a:schemeClr val="tx1"/>
                </a:solidFill>
                <a:effectLst/>
              </a:rPr>
              <a:t>Describe how you've conducted your research. What is the strategy of the team? What methods were used? Were there any special technology applied? </a:t>
            </a:r>
            <a:endParaRPr sz="3600" dirty="0">
              <a:solidFill>
                <a:schemeClr val="tx1"/>
              </a:solidFill>
            </a:endParaRPr>
          </a:p>
        </p:txBody>
      </p:sp>
      <p:cxnSp>
        <p:nvCxnSpPr>
          <p:cNvPr id="11" name="Straight Connector 10">
            <a:extLst>
              <a:ext uri="{FF2B5EF4-FFF2-40B4-BE49-F238E27FC236}">
                <a16:creationId xmlns:a16="http://schemas.microsoft.com/office/drawing/2014/main" id="{22D9818C-A8E0-CEC8-2F95-5EC788DBAD9A}"/>
              </a:ext>
            </a:extLst>
          </p:cNvPr>
          <p:cNvCxnSpPr>
            <a:cxnSpLocks/>
          </p:cNvCxnSpPr>
          <p:nvPr/>
        </p:nvCxnSpPr>
        <p:spPr>
          <a:xfrm flipH="1">
            <a:off x="10756513" y="15692654"/>
            <a:ext cx="2373" cy="4606763"/>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2" name="Google Shape;62;p1">
            <a:extLst>
              <a:ext uri="{FF2B5EF4-FFF2-40B4-BE49-F238E27FC236}">
                <a16:creationId xmlns:a16="http://schemas.microsoft.com/office/drawing/2014/main" id="{B1F4B51D-A537-9863-8AB3-CFA816F4A97E}"/>
              </a:ext>
            </a:extLst>
          </p:cNvPr>
          <p:cNvSpPr txBox="1"/>
          <p:nvPr/>
        </p:nvSpPr>
        <p:spPr>
          <a:xfrm>
            <a:off x="11062923" y="15427527"/>
            <a:ext cx="9220971" cy="2862282"/>
          </a:xfrm>
          <a:prstGeom prst="rect">
            <a:avLst/>
          </a:prstGeom>
          <a:noFill/>
          <a:ln>
            <a:noFill/>
          </a:ln>
        </p:spPr>
        <p:txBody>
          <a:bodyPr spcFirstLastPara="1" wrap="square" lIns="45700" tIns="45700" rIns="45700" bIns="45700" anchor="t" anchorCtr="0">
            <a:spAutoFit/>
          </a:bodyPr>
          <a:lstStyle/>
          <a:p>
            <a:r>
              <a:rPr lang="en-GB" sz="3600" b="1" dirty="0">
                <a:solidFill>
                  <a:schemeClr val="accent6"/>
                </a:solidFill>
              </a:rPr>
              <a:t>RESULTS</a:t>
            </a:r>
          </a:p>
          <a:p>
            <a:r>
              <a:rPr lang="en-GB" sz="3600" b="0" i="0" dirty="0">
                <a:solidFill>
                  <a:schemeClr val="tx1"/>
                </a:solidFill>
                <a:effectLst/>
              </a:rPr>
              <a:t>Results show the outcome of the research and should answer the question or hypothesis stated in the introduction. State what you've found from your study.</a:t>
            </a:r>
            <a:endParaRPr sz="3600" dirty="0">
              <a:solidFill>
                <a:schemeClr val="tx1"/>
              </a:solidFill>
            </a:endParaRPr>
          </a:p>
        </p:txBody>
      </p:sp>
      <p:cxnSp>
        <p:nvCxnSpPr>
          <p:cNvPr id="13" name="Straight Connector 12">
            <a:extLst>
              <a:ext uri="{FF2B5EF4-FFF2-40B4-BE49-F238E27FC236}">
                <a16:creationId xmlns:a16="http://schemas.microsoft.com/office/drawing/2014/main" id="{91EB6B19-ECEC-E8F1-6C56-5966745D891D}"/>
              </a:ext>
            </a:extLst>
          </p:cNvPr>
          <p:cNvCxnSpPr>
            <a:cxnSpLocks/>
          </p:cNvCxnSpPr>
          <p:nvPr/>
        </p:nvCxnSpPr>
        <p:spPr>
          <a:xfrm>
            <a:off x="690544" y="20445406"/>
            <a:ext cx="19262035"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4" name="Google Shape;62;p1">
            <a:extLst>
              <a:ext uri="{FF2B5EF4-FFF2-40B4-BE49-F238E27FC236}">
                <a16:creationId xmlns:a16="http://schemas.microsoft.com/office/drawing/2014/main" id="{E0B56B51-AC81-9844-4E9C-601F4F7CA031}"/>
              </a:ext>
            </a:extLst>
          </p:cNvPr>
          <p:cNvSpPr txBox="1"/>
          <p:nvPr/>
        </p:nvSpPr>
        <p:spPr>
          <a:xfrm>
            <a:off x="6346428" y="21188029"/>
            <a:ext cx="9432990" cy="2862282"/>
          </a:xfrm>
          <a:prstGeom prst="rect">
            <a:avLst/>
          </a:prstGeom>
          <a:noFill/>
          <a:ln>
            <a:noFill/>
          </a:ln>
        </p:spPr>
        <p:txBody>
          <a:bodyPr spcFirstLastPara="1" wrap="square" lIns="45700" tIns="45700" rIns="45700" bIns="45700" anchor="t" anchorCtr="0">
            <a:spAutoFit/>
          </a:bodyPr>
          <a:lstStyle/>
          <a:p>
            <a:r>
              <a:rPr lang="en-GB" sz="3600" dirty="0">
                <a:solidFill>
                  <a:schemeClr val="tx1"/>
                </a:solidFill>
              </a:rPr>
              <a:t>Extra space here to visualize your results or analysis. </a:t>
            </a:r>
            <a:r>
              <a:rPr lang="en-GB" sz="3600" b="0" i="0" dirty="0">
                <a:solidFill>
                  <a:schemeClr val="tx1"/>
                </a:solidFill>
                <a:effectLst/>
              </a:rPr>
              <a:t>Use bullets to emphasize points. Include key graphs, tables, graphics, and other images that support the study and show a visual analysis of the data.</a:t>
            </a:r>
            <a:endParaRPr sz="3600" dirty="0">
              <a:solidFill>
                <a:schemeClr val="tx1"/>
              </a:solidFill>
            </a:endParaRPr>
          </a:p>
        </p:txBody>
      </p:sp>
      <p:cxnSp>
        <p:nvCxnSpPr>
          <p:cNvPr id="15" name="Straight Connector 14">
            <a:extLst>
              <a:ext uri="{FF2B5EF4-FFF2-40B4-BE49-F238E27FC236}">
                <a16:creationId xmlns:a16="http://schemas.microsoft.com/office/drawing/2014/main" id="{8725DD87-BAF6-2AEE-79B1-534F6B6296F9}"/>
              </a:ext>
            </a:extLst>
          </p:cNvPr>
          <p:cNvCxnSpPr>
            <a:cxnSpLocks/>
          </p:cNvCxnSpPr>
          <p:nvPr/>
        </p:nvCxnSpPr>
        <p:spPr>
          <a:xfrm>
            <a:off x="781108" y="24584658"/>
            <a:ext cx="19262035" cy="0"/>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Google Shape;62;p1">
            <a:extLst>
              <a:ext uri="{FF2B5EF4-FFF2-40B4-BE49-F238E27FC236}">
                <a16:creationId xmlns:a16="http://schemas.microsoft.com/office/drawing/2014/main" id="{3211179D-6C7F-910E-C171-8CC2F19EC510}"/>
              </a:ext>
            </a:extLst>
          </p:cNvPr>
          <p:cNvSpPr txBox="1"/>
          <p:nvPr/>
        </p:nvSpPr>
        <p:spPr>
          <a:xfrm>
            <a:off x="836552" y="25309115"/>
            <a:ext cx="9540453" cy="2862282"/>
          </a:xfrm>
          <a:prstGeom prst="rect">
            <a:avLst/>
          </a:prstGeom>
          <a:noFill/>
          <a:ln>
            <a:noFill/>
          </a:ln>
        </p:spPr>
        <p:txBody>
          <a:bodyPr spcFirstLastPara="1" wrap="square" lIns="45700" tIns="45700" rIns="45700" bIns="45700" anchor="t" anchorCtr="0">
            <a:spAutoFit/>
          </a:bodyPr>
          <a:lstStyle/>
          <a:p>
            <a:r>
              <a:rPr lang="en-GB" sz="3600" b="1" dirty="0">
                <a:solidFill>
                  <a:schemeClr val="accent6"/>
                </a:solidFill>
              </a:rPr>
              <a:t>CONCLUSION</a:t>
            </a:r>
          </a:p>
          <a:p>
            <a:r>
              <a:rPr lang="en-GB" sz="3600" b="0" i="0" dirty="0">
                <a:solidFill>
                  <a:schemeClr val="tx1"/>
                </a:solidFill>
                <a:effectLst/>
              </a:rPr>
              <a:t>To wrap up your poster, present two to three key findings. These findings can be actionable items that can lead to implementation, policy creation, or further study.</a:t>
            </a:r>
            <a:endParaRPr sz="3600" dirty="0">
              <a:solidFill>
                <a:schemeClr val="tx1"/>
              </a:solidFill>
            </a:endParaRPr>
          </a:p>
        </p:txBody>
      </p:sp>
      <p:cxnSp>
        <p:nvCxnSpPr>
          <p:cNvPr id="17" name="Straight Connector 16">
            <a:extLst>
              <a:ext uri="{FF2B5EF4-FFF2-40B4-BE49-F238E27FC236}">
                <a16:creationId xmlns:a16="http://schemas.microsoft.com/office/drawing/2014/main" id="{E5B8EE2D-025D-E6A5-36E6-89B92E763947}"/>
              </a:ext>
            </a:extLst>
          </p:cNvPr>
          <p:cNvCxnSpPr>
            <a:cxnSpLocks/>
          </p:cNvCxnSpPr>
          <p:nvPr/>
        </p:nvCxnSpPr>
        <p:spPr>
          <a:xfrm>
            <a:off x="10756513" y="25035125"/>
            <a:ext cx="0" cy="3153019"/>
          </a:xfrm>
          <a:prstGeom prst="line">
            <a:avLst/>
          </a:prstGeom>
          <a:ln>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9" name="Google Shape;62;p1">
            <a:extLst>
              <a:ext uri="{FF2B5EF4-FFF2-40B4-BE49-F238E27FC236}">
                <a16:creationId xmlns:a16="http://schemas.microsoft.com/office/drawing/2014/main" id="{B9261E14-FDF3-9651-F71B-9B4241BB5BF2}"/>
              </a:ext>
            </a:extLst>
          </p:cNvPr>
          <p:cNvSpPr txBox="1"/>
          <p:nvPr/>
        </p:nvSpPr>
        <p:spPr>
          <a:xfrm>
            <a:off x="10913721" y="24844215"/>
            <a:ext cx="9540453" cy="1200288"/>
          </a:xfrm>
          <a:prstGeom prst="rect">
            <a:avLst/>
          </a:prstGeom>
          <a:noFill/>
          <a:ln>
            <a:noFill/>
          </a:ln>
        </p:spPr>
        <p:txBody>
          <a:bodyPr spcFirstLastPara="1" wrap="square" lIns="45700" tIns="45700" rIns="45700" bIns="45700" anchor="t" anchorCtr="0">
            <a:spAutoFit/>
          </a:bodyPr>
          <a:lstStyle/>
          <a:p>
            <a:r>
              <a:rPr lang="en-GB" sz="2400" b="1" dirty="0">
                <a:solidFill>
                  <a:schemeClr val="accent6"/>
                </a:solidFill>
              </a:rPr>
              <a:t>RELATED LITERATURE</a:t>
            </a:r>
          </a:p>
          <a:p>
            <a:r>
              <a:rPr lang="en-GB" sz="2400" b="0" i="0" dirty="0">
                <a:solidFill>
                  <a:schemeClr val="tx1"/>
                </a:solidFill>
                <a:effectLst/>
              </a:rPr>
              <a:t>References can take up a lot of space, so cite only the key references used in the study. </a:t>
            </a:r>
            <a:endParaRPr sz="2400" dirty="0">
              <a:solidFill>
                <a:schemeClr val="tx1"/>
              </a:solidFill>
            </a:endParaRPr>
          </a:p>
        </p:txBody>
      </p:sp>
      <p:sp>
        <p:nvSpPr>
          <p:cNvPr id="20" name="Google Shape;62;p1">
            <a:extLst>
              <a:ext uri="{FF2B5EF4-FFF2-40B4-BE49-F238E27FC236}">
                <a16:creationId xmlns:a16="http://schemas.microsoft.com/office/drawing/2014/main" id="{79F442C9-63CF-E136-FDBF-505DF2887858}"/>
              </a:ext>
            </a:extLst>
          </p:cNvPr>
          <p:cNvSpPr txBox="1"/>
          <p:nvPr/>
        </p:nvSpPr>
        <p:spPr>
          <a:xfrm>
            <a:off x="10903181" y="27385244"/>
            <a:ext cx="9540453" cy="1200288"/>
          </a:xfrm>
          <a:prstGeom prst="rect">
            <a:avLst/>
          </a:prstGeom>
          <a:noFill/>
          <a:ln>
            <a:noFill/>
          </a:ln>
        </p:spPr>
        <p:txBody>
          <a:bodyPr spcFirstLastPara="1" wrap="square" lIns="45700" tIns="45700" rIns="45700" bIns="45700" anchor="t" anchorCtr="0">
            <a:spAutoFit/>
          </a:bodyPr>
          <a:lstStyle/>
          <a:p>
            <a:r>
              <a:rPr lang="en-GB" sz="2400" b="1" dirty="0">
                <a:solidFill>
                  <a:schemeClr val="accent6"/>
                </a:solidFill>
              </a:rPr>
              <a:t>ACKNOWLEDGEMENT</a:t>
            </a:r>
          </a:p>
          <a:p>
            <a:pPr marL="0" marR="0" lvl="0" indent="0" algn="l" rtl="0">
              <a:lnSpc>
                <a:spcPct val="100000"/>
              </a:lnSpc>
              <a:spcBef>
                <a:spcPts val="0"/>
              </a:spcBef>
              <a:spcAft>
                <a:spcPts val="0"/>
              </a:spcAft>
              <a:buClr>
                <a:srgbClr val="000000"/>
              </a:buClr>
              <a:buSzPts val="3500"/>
              <a:buFont typeface="Arial"/>
              <a:buNone/>
            </a:pPr>
            <a:r>
              <a:rPr lang="en-GB" sz="2400" dirty="0"/>
              <a:t>Give credit and recognition to </a:t>
            </a:r>
            <a:r>
              <a:rPr lang="en-GB" sz="2400" dirty="0" err="1"/>
              <a:t>indivduals</a:t>
            </a:r>
            <a:r>
              <a:rPr lang="en-GB" sz="2400" dirty="0"/>
              <a:t> or organizations who have contributed to the study.</a:t>
            </a:r>
          </a:p>
        </p:txBody>
      </p:sp>
    </p:spTree>
    <p:extLst>
      <p:ext uri="{BB962C8B-B14F-4D97-AF65-F5344CB8AC3E}">
        <p14:creationId xmlns:p14="http://schemas.microsoft.com/office/powerpoint/2010/main" val="810296955"/>
      </p:ext>
    </p:extLst>
  </p:cSld>
  <p:clrMapOvr>
    <a:masterClrMapping/>
  </p:clrMapOvr>
</p:sld>
</file>

<file path=ppt/theme/theme1.xml><?xml version="1.0" encoding="utf-8"?>
<a:theme xmlns:a="http://schemas.openxmlformats.org/drawingml/2006/main" name="Default">
  <a:themeElements>
    <a:clrScheme name="">
      <a:dk1>
        <a:srgbClr val="000000"/>
      </a:dk1>
      <a:lt1>
        <a:srgbClr val="FFFFFF"/>
      </a:lt1>
      <a:dk2>
        <a:srgbClr val="A7A7A7"/>
      </a:dk2>
      <a:lt2>
        <a:srgbClr val="535353"/>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TotalTime>
  <Words>279</Words>
  <Application>Microsoft Office PowerPoint</Application>
  <PresentationFormat>Custom</PresentationFormat>
  <Paragraphs>20</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ZAIMAWATI</dc:creator>
  <cp:lastModifiedBy>Afzalina Azmee</cp:lastModifiedBy>
  <cp:revision>9</cp:revision>
  <dcterms:modified xsi:type="dcterms:W3CDTF">2024-09-06T03:29:33Z</dcterms:modified>
</cp:coreProperties>
</file>