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1383625" cy="30275213"/>
  <p:notesSz cx="6807200" cy="9939338"/>
  <p:embeddedFontLst>
    <p:embeddedFont>
      <p:font typeface="Roboto Condensed" panose="020000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gYTTTVrR14Cls1Qb2jfRubD7z1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1F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6"/>
  </p:normalViewPr>
  <p:slideViewPr>
    <p:cSldViewPr snapToGrid="0">
      <p:cViewPr>
        <p:scale>
          <a:sx n="40" d="100"/>
          <a:sy n="40" d="100"/>
        </p:scale>
        <p:origin x="204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customschemas.google.com/relationships/presentationmetadata" Target="metadata"/><Relationship Id="rId3" Type="http://schemas.openxmlformats.org/officeDocument/2006/relationships/notesMaster" Target="notesMasters/notesMaster1.xml"/><Relationship Id="rId21" Type="http://schemas.openxmlformats.org/officeDocument/2006/relationships/theme" Target="theme/theme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6125"/>
            <a:ext cx="2630488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6125"/>
            <a:ext cx="262890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087140" y="8442358"/>
            <a:ext cx="19209345" cy="18443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79658" y="12134875"/>
            <a:ext cx="25656844" cy="4610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575678" y="7657679"/>
            <a:ext cx="25656844" cy="13565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31"/>
              <a:buFont typeface="Calibri"/>
              <a:buNone/>
              <a:defRPr sz="1403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/>
            </a:lvl1pPr>
            <a:lvl2pPr lvl="1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None/>
              <a:defRPr sz="4677"/>
            </a:lvl2pPr>
            <a:lvl3pPr lvl="2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None/>
              <a:defRPr sz="4209"/>
            </a:lvl3pPr>
            <a:lvl4pPr lvl="3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4pPr>
            <a:lvl5pPr lvl="4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5pPr>
            <a:lvl6pPr lvl="5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6pPr>
            <a:lvl7pPr lvl="6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7pPr>
            <a:lvl8pPr lvl="7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8pPr>
            <a:lvl9pPr lvl="8" algn="ctr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31"/>
              <a:buFont typeface="Calibri"/>
              <a:buNone/>
              <a:defRPr sz="1403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4677"/>
              <a:buNone/>
              <a:defRPr sz="4677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4209"/>
              <a:buNone/>
              <a:defRPr sz="4209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rgbClr val="888888"/>
              </a:buClr>
              <a:buSzPts val="3742"/>
              <a:buNone/>
              <a:defRPr sz="3741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470124" y="8059374"/>
            <a:ext cx="9088041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0825460" y="8059374"/>
            <a:ext cx="9088041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 b="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None/>
              <a:defRPr sz="4677" b="1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None/>
              <a:defRPr sz="4209" b="1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472912" y="11058863"/>
            <a:ext cx="9046274" cy="16265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0825461" y="7421634"/>
            <a:ext cx="9090826" cy="3637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2"/>
              <a:buNone/>
              <a:defRPr sz="5612" b="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None/>
              <a:defRPr sz="4677" b="1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None/>
              <a:defRPr sz="4209" b="1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0825461" y="11058863"/>
            <a:ext cx="9090826" cy="16265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83"/>
              <a:buFont typeface="Calibri"/>
              <a:buNone/>
              <a:defRPr sz="748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70377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7483"/>
              <a:buChar char="•"/>
              <a:defRPr sz="7483"/>
            </a:lvl1pPr>
            <a:lvl2pPr marL="914400" lvl="1" indent="-644398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6548"/>
              <a:buChar char="•"/>
              <a:defRPr sz="6548"/>
            </a:lvl2pPr>
            <a:lvl3pPr marL="1371600" lvl="2" indent="-584962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612"/>
              <a:buChar char="•"/>
              <a:defRPr sz="5612"/>
            </a:lvl3pPr>
            <a:lvl4pPr marL="1828800" lvl="3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4pPr>
            <a:lvl5pPr marL="2286000" lvl="4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5pPr>
            <a:lvl6pPr marL="2743200" lvl="5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6pPr>
            <a:lvl7pPr marL="3200400" lvl="6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7pPr>
            <a:lvl8pPr marL="3657600" lvl="7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8pPr>
            <a:lvl9pPr marL="4114800" lvl="8" indent="-525589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Char char="•"/>
              <a:defRPr sz="4677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472909" y="9082564"/>
            <a:ext cx="6896776" cy="16826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274"/>
              <a:buNone/>
              <a:defRPr sz="3274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83"/>
              <a:buFont typeface="Calibri"/>
              <a:buNone/>
              <a:defRPr sz="748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9090826" y="4359077"/>
            <a:ext cx="10825460" cy="21515024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472909" y="9082564"/>
            <a:ext cx="6896776" cy="16826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3742"/>
              <a:buNone/>
              <a:defRPr sz="3741"/>
            </a:lvl1pPr>
            <a:lvl2pPr marL="914400" lvl="1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3274"/>
              <a:buNone/>
              <a:defRPr sz="3274"/>
            </a:lvl2pPr>
            <a:lvl3pPr marL="1371600" lvl="2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806"/>
              <a:buNone/>
              <a:defRPr sz="2806"/>
            </a:lvl3pPr>
            <a:lvl4pPr marL="1828800" lvl="3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4pPr>
            <a:lvl5pPr marL="2286000" lvl="4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5pPr>
            <a:lvl6pPr marL="2743200" lvl="5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6pPr>
            <a:lvl7pPr marL="3200400" lvl="6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7pPr>
            <a:lvl8pPr marL="3657600" lvl="7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8pPr>
            <a:lvl9pPr marL="4114800" lvl="8" indent="-228600" algn="l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89"/>
              <a:buFont typeface="Calibri"/>
              <a:buNone/>
              <a:defRPr sz="102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644398" algn="l" rtl="0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6548"/>
              <a:buFont typeface="Arial"/>
              <a:buChar char="•"/>
              <a:defRPr sz="654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84962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5612"/>
              <a:buFont typeface="Arial"/>
              <a:buChar char="•"/>
              <a:defRPr sz="5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25589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677"/>
              <a:buFont typeface="Arial"/>
              <a:buChar char="•"/>
              <a:defRPr sz="467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95871" algn="l" rtl="0">
              <a:lnSpc>
                <a:spcPct val="90000"/>
              </a:lnSpc>
              <a:spcBef>
                <a:spcPts val="1169"/>
              </a:spcBef>
              <a:spcAft>
                <a:spcPts val="0"/>
              </a:spcAft>
              <a:buClr>
                <a:schemeClr val="dk1"/>
              </a:buClr>
              <a:buSzPts val="4209"/>
              <a:buFont typeface="Arial"/>
              <a:buChar char="•"/>
              <a:defRPr sz="420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6"/>
              <a:buFont typeface="Arial"/>
              <a:buNone/>
              <a:defRPr sz="2806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8F64607-81A4-AE36-F8B7-E4FC7C465A36}"/>
              </a:ext>
            </a:extLst>
          </p:cNvPr>
          <p:cNvSpPr/>
          <p:nvPr/>
        </p:nvSpPr>
        <p:spPr>
          <a:xfrm>
            <a:off x="263507" y="26803394"/>
            <a:ext cx="20824699" cy="3286745"/>
          </a:xfrm>
          <a:prstGeom prst="rect">
            <a:avLst/>
          </a:prstGeom>
          <a:solidFill>
            <a:srgbClr val="001F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orizontal Scroll 13">
            <a:extLst>
              <a:ext uri="{FF2B5EF4-FFF2-40B4-BE49-F238E27FC236}">
                <a16:creationId xmlns:a16="http://schemas.microsoft.com/office/drawing/2014/main" id="{EC327E20-9A50-978B-D87D-EB7CE80B7DB3}"/>
              </a:ext>
            </a:extLst>
          </p:cNvPr>
          <p:cNvSpPr/>
          <p:nvPr/>
        </p:nvSpPr>
        <p:spPr>
          <a:xfrm>
            <a:off x="11563025" y="2574985"/>
            <a:ext cx="9525182" cy="3747919"/>
          </a:xfrm>
          <a:prstGeom prst="horizontalScroll">
            <a:avLst/>
          </a:prstGeom>
          <a:solidFill>
            <a:srgbClr val="001F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Google Shape;96;p1"/>
          <p:cNvSpPr/>
          <p:nvPr/>
        </p:nvSpPr>
        <p:spPr>
          <a:xfrm>
            <a:off x="219907" y="230399"/>
            <a:ext cx="7254201" cy="2344586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accent5">
                <a:lumMod val="50000"/>
              </a:scheme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5922608" y="919543"/>
            <a:ext cx="9636841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6600" b="1" i="0" u="none" strike="noStrike" cap="none" dirty="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PROJECT TITLE HERE</a:t>
            </a:r>
            <a:endParaRPr sz="6600" b="1" i="0" u="none" strike="noStrike" cap="none" dirty="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847886" y="3108878"/>
            <a:ext cx="9117749" cy="8943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rgbClr val="002060"/>
                </a:solidFill>
                <a:latin typeface="Roboto Condensed"/>
                <a:cs typeface="Roboto Condensed"/>
                <a:sym typeface="Roboto Condensed"/>
              </a:rPr>
              <a:t>BACKGROUND</a:t>
            </a:r>
            <a:endParaRPr sz="140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FF2D87"/>
                </a:solidFill>
                <a:latin typeface="Calibri"/>
                <a:ea typeface="Calibri"/>
                <a:cs typeface="Calibri"/>
                <a:sym typeface="Calibri"/>
              </a:rPr>
              <a:t>--------------------------------------------------------</a:t>
            </a:r>
            <a:endParaRPr sz="2800" b="1" i="0" u="none" strike="noStrike" cap="none" dirty="0">
              <a:solidFill>
                <a:srgbClr val="FF2D8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This section is require the innovators to brief/explain about your innovation project or product. The information should be as straightforward as possible.</a:t>
            </a:r>
            <a:endParaRPr sz="40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804274" y="8384211"/>
            <a:ext cx="9179031" cy="4752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OBJECTIVES</a:t>
            </a:r>
            <a:endParaRPr sz="140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 dirty="0">
                <a:solidFill>
                  <a:srgbClr val="FF2D87"/>
                </a:solidFill>
                <a:latin typeface="Calibri"/>
                <a:ea typeface="Calibri"/>
                <a:cs typeface="Calibri"/>
                <a:sym typeface="Calibri"/>
              </a:rPr>
              <a:t>--------------------------------------------------------</a:t>
            </a:r>
            <a:endParaRPr sz="1400" b="0" i="0" u="none" strike="noStrike" cap="none" dirty="0">
              <a:solidFill>
                <a:srgbClr val="FF2D87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In this section, state what is the purpose of your innovation; or you may also state the learning outcome that you are trying to achieve.</a:t>
            </a:r>
            <a:endParaRPr sz="36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917083" y="13003911"/>
            <a:ext cx="8948800" cy="3398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rgbClr val="29498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PROBLEM STATEMENT</a:t>
            </a:r>
          </a:p>
          <a:p>
            <a:pPr algn="ctr">
              <a:buSzPts val="4000"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2D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--------------------------------------------------------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 description of the current situation/issue that needs to be addressed. Why the project/product is important or relevant?</a:t>
            </a:r>
            <a:endParaRPr sz="36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1194382" y="17757956"/>
            <a:ext cx="8948800" cy="3398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rgbClr val="29498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CONTRIBUTION/BENEFIT TO SOCIETY</a:t>
            </a:r>
          </a:p>
          <a:p>
            <a:pPr algn="ctr">
              <a:buSzPts val="4000"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2D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--------------------------------------------------------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How the project/product help to solve a societal problem? You may state the efficiency and productivity of the project/product.</a:t>
            </a:r>
            <a:endParaRPr sz="36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D8D8D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dirty="0">
              <a:solidFill>
                <a:srgbClr val="D8D8D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/>
          <p:nvPr/>
        </p:nvSpPr>
        <p:spPr>
          <a:xfrm>
            <a:off x="11563025" y="8297663"/>
            <a:ext cx="8948800" cy="3398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dirty="0">
                <a:solidFill>
                  <a:srgbClr val="29498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COMMERCIALISATION POTENTIAL</a:t>
            </a:r>
          </a:p>
          <a:p>
            <a:pPr algn="ctr">
              <a:buSzPts val="4000"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2D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--------------------------------------------------------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State the potential for the project/product to be successfully marketed &amp; sold to consumers. Does the project/product have unique features from existing project/product?</a:t>
            </a:r>
            <a:endParaRPr sz="36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11563025" y="17647654"/>
            <a:ext cx="8948800" cy="3398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rgbClr val="29498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RECOGNITION (IF ANY)</a:t>
            </a:r>
          </a:p>
          <a:p>
            <a:pPr algn="ctr">
              <a:buSzPts val="4000"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2D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--------------------------------------------------------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In this section, you may include any relevant recognition related to the innovation or yourself.</a:t>
            </a:r>
            <a:endParaRPr sz="36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>
            <a:off x="585169" y="27166335"/>
            <a:ext cx="10167227" cy="3078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chemeClr val="accent4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AUTHOR(S) NAME AND AFFILIATION(S)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dirty="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In this section, provide the names and 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dirty="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affiliations  of all authors. </a:t>
            </a:r>
            <a:endParaRPr sz="3600" dirty="0">
              <a:solidFill>
                <a:srgbClr val="D8D8D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dirty="0">
              <a:solidFill>
                <a:srgbClr val="D8D8D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"/>
          <p:cNvSpPr/>
          <p:nvPr/>
        </p:nvSpPr>
        <p:spPr>
          <a:xfrm>
            <a:off x="10416483" y="27089176"/>
            <a:ext cx="10574962" cy="30781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ACKNOWLEDGEMENT (</a:t>
            </a:r>
            <a:r>
              <a:rPr lang="en-US" sz="4000" b="1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IF ANY</a:t>
            </a:r>
            <a:r>
              <a:rPr lang="en-US" sz="4000" b="1" i="0" u="none" strike="noStrike" cap="none" dirty="0">
                <a:solidFill>
                  <a:srgbClr val="FFC0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600" dirty="0">
                <a:solidFill>
                  <a:srgbClr val="D8D8D8"/>
                </a:solidFill>
                <a:latin typeface="Calibri"/>
                <a:ea typeface="Calibri"/>
                <a:cs typeface="Calibri"/>
                <a:sym typeface="Calibri"/>
              </a:rPr>
              <a:t>In this section, you may provide appropriate recognition to all other non-author contributors and/or funding sources.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2" name="Google Shape;112;p1"/>
          <p:cNvGrpSpPr/>
          <p:nvPr/>
        </p:nvGrpSpPr>
        <p:grpSpPr>
          <a:xfrm>
            <a:off x="11002435" y="9060883"/>
            <a:ext cx="455250" cy="518966"/>
            <a:chOff x="2500709" y="1899412"/>
            <a:chExt cx="557563" cy="635599"/>
          </a:xfrm>
        </p:grpSpPr>
        <p:sp>
          <p:nvSpPr>
            <p:cNvPr id="113" name="Google Shape;113;p1"/>
            <p:cNvSpPr/>
            <p:nvPr/>
          </p:nvSpPr>
          <p:spPr>
            <a:xfrm>
              <a:off x="2734851" y="1899412"/>
              <a:ext cx="89244" cy="74358"/>
            </a:xfrm>
            <a:custGeom>
              <a:avLst/>
              <a:gdLst/>
              <a:ahLst/>
              <a:cxnLst/>
              <a:rect l="l" t="t" r="r" b="b"/>
              <a:pathLst>
                <a:path w="2548" h="2123" extrusionOk="0">
                  <a:moveTo>
                    <a:pt x="1062" y="0"/>
                  </a:moveTo>
                  <a:lnTo>
                    <a:pt x="1" y="2122"/>
                  </a:lnTo>
                  <a:lnTo>
                    <a:pt x="2548" y="2122"/>
                  </a:lnTo>
                  <a:lnTo>
                    <a:pt x="148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2586170" y="2010896"/>
              <a:ext cx="173514" cy="172253"/>
            </a:xfrm>
            <a:custGeom>
              <a:avLst/>
              <a:gdLst/>
              <a:ahLst/>
              <a:cxnLst/>
              <a:rect l="l" t="t" r="r" b="b"/>
              <a:pathLst>
                <a:path w="4954" h="4918" extrusionOk="0">
                  <a:moveTo>
                    <a:pt x="1" y="1"/>
                  </a:moveTo>
                  <a:lnTo>
                    <a:pt x="4882" y="4918"/>
                  </a:lnTo>
                  <a:lnTo>
                    <a:pt x="4953" y="4776"/>
                  </a:lnTo>
                  <a:lnTo>
                    <a:pt x="304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2799297" y="2010896"/>
              <a:ext cx="173479" cy="172253"/>
            </a:xfrm>
            <a:custGeom>
              <a:avLst/>
              <a:gdLst/>
              <a:ahLst/>
              <a:cxnLst/>
              <a:rect l="l" t="t" r="r" b="b"/>
              <a:pathLst>
                <a:path w="4953" h="4918" extrusionOk="0">
                  <a:moveTo>
                    <a:pt x="1910" y="1"/>
                  </a:moveTo>
                  <a:lnTo>
                    <a:pt x="0" y="4776"/>
                  </a:lnTo>
                  <a:lnTo>
                    <a:pt x="71" y="4918"/>
                  </a:lnTo>
                  <a:lnTo>
                    <a:pt x="49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"/>
            <p:cNvSpPr/>
            <p:nvPr/>
          </p:nvSpPr>
          <p:spPr>
            <a:xfrm>
              <a:off x="2732364" y="2010896"/>
              <a:ext cx="94217" cy="117754"/>
            </a:xfrm>
            <a:custGeom>
              <a:avLst/>
              <a:gdLst/>
              <a:ahLst/>
              <a:cxnLst/>
              <a:rect l="l" t="t" r="r" b="b"/>
              <a:pathLst>
                <a:path w="2690" h="3362" extrusionOk="0">
                  <a:moveTo>
                    <a:pt x="1" y="1"/>
                  </a:moveTo>
                  <a:lnTo>
                    <a:pt x="1310" y="3361"/>
                  </a:lnTo>
                  <a:lnTo>
                    <a:pt x="268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"/>
            <p:cNvSpPr/>
            <p:nvPr/>
          </p:nvSpPr>
          <p:spPr>
            <a:xfrm>
              <a:off x="2586170" y="1899412"/>
              <a:ext cx="145003" cy="74358"/>
            </a:xfrm>
            <a:custGeom>
              <a:avLst/>
              <a:gdLst/>
              <a:ahLst/>
              <a:cxnLst/>
              <a:rect l="l" t="t" r="r" b="b"/>
              <a:pathLst>
                <a:path w="4140" h="2123" extrusionOk="0">
                  <a:moveTo>
                    <a:pt x="2335" y="0"/>
                  </a:moveTo>
                  <a:cubicBezTo>
                    <a:pt x="2194" y="0"/>
                    <a:pt x="2053" y="71"/>
                    <a:pt x="1946" y="141"/>
                  </a:cubicBezTo>
                  <a:lnTo>
                    <a:pt x="1" y="2122"/>
                  </a:lnTo>
                  <a:lnTo>
                    <a:pt x="3078" y="2122"/>
                  </a:lnTo>
                  <a:lnTo>
                    <a:pt x="414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2827773" y="1899412"/>
              <a:ext cx="146229" cy="74358"/>
            </a:xfrm>
            <a:custGeom>
              <a:avLst/>
              <a:gdLst/>
              <a:ahLst/>
              <a:cxnLst/>
              <a:rect l="l" t="t" r="r" b="b"/>
              <a:pathLst>
                <a:path w="4175" h="2123" extrusionOk="0">
                  <a:moveTo>
                    <a:pt x="1" y="0"/>
                  </a:moveTo>
                  <a:lnTo>
                    <a:pt x="1062" y="2122"/>
                  </a:lnTo>
                  <a:lnTo>
                    <a:pt x="4175" y="2122"/>
                  </a:lnTo>
                  <a:lnTo>
                    <a:pt x="2194" y="141"/>
                  </a:lnTo>
                  <a:cubicBezTo>
                    <a:pt x="2088" y="71"/>
                    <a:pt x="1946" y="0"/>
                    <a:pt x="18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2500709" y="2059161"/>
              <a:ext cx="258975" cy="475850"/>
            </a:xfrm>
            <a:custGeom>
              <a:avLst/>
              <a:gdLst/>
              <a:ahLst/>
              <a:cxnLst/>
              <a:rect l="l" t="t" r="r" b="b"/>
              <a:pathLst>
                <a:path w="7394" h="13586" extrusionOk="0">
                  <a:moveTo>
                    <a:pt x="492" y="0"/>
                  </a:moveTo>
                  <a:cubicBezTo>
                    <a:pt x="227" y="0"/>
                    <a:pt x="0" y="236"/>
                    <a:pt x="0" y="533"/>
                  </a:cubicBezTo>
                  <a:lnTo>
                    <a:pt x="0" y="5733"/>
                  </a:lnTo>
                  <a:cubicBezTo>
                    <a:pt x="0" y="8009"/>
                    <a:pt x="2186" y="9241"/>
                    <a:pt x="2265" y="9241"/>
                  </a:cubicBezTo>
                  <a:cubicBezTo>
                    <a:pt x="2268" y="9241"/>
                    <a:pt x="2268" y="9239"/>
                    <a:pt x="2264" y="9235"/>
                  </a:cubicBezTo>
                  <a:lnTo>
                    <a:pt x="2264" y="9235"/>
                  </a:lnTo>
                  <a:cubicBezTo>
                    <a:pt x="2830" y="9624"/>
                    <a:pt x="3148" y="10261"/>
                    <a:pt x="3148" y="10933"/>
                  </a:cubicBezTo>
                  <a:lnTo>
                    <a:pt x="3148" y="13020"/>
                  </a:lnTo>
                  <a:cubicBezTo>
                    <a:pt x="3148" y="13338"/>
                    <a:pt x="3396" y="13586"/>
                    <a:pt x="3679" y="13586"/>
                  </a:cubicBezTo>
                  <a:lnTo>
                    <a:pt x="6863" y="13586"/>
                  </a:lnTo>
                  <a:cubicBezTo>
                    <a:pt x="7181" y="13586"/>
                    <a:pt x="7393" y="13338"/>
                    <a:pt x="7393" y="13020"/>
                  </a:cubicBezTo>
                  <a:lnTo>
                    <a:pt x="7393" y="7006"/>
                  </a:lnTo>
                  <a:cubicBezTo>
                    <a:pt x="7393" y="6016"/>
                    <a:pt x="6827" y="5096"/>
                    <a:pt x="5943" y="4636"/>
                  </a:cubicBezTo>
                  <a:lnTo>
                    <a:pt x="3962" y="3646"/>
                  </a:lnTo>
                  <a:cubicBezTo>
                    <a:pt x="3870" y="3596"/>
                    <a:pt x="3778" y="3573"/>
                    <a:pt x="3691" y="3573"/>
                  </a:cubicBezTo>
                  <a:cubicBezTo>
                    <a:pt x="3411" y="3573"/>
                    <a:pt x="3184" y="3808"/>
                    <a:pt x="3184" y="4106"/>
                  </a:cubicBezTo>
                  <a:cubicBezTo>
                    <a:pt x="3184" y="4212"/>
                    <a:pt x="3042" y="5379"/>
                    <a:pt x="3891" y="5945"/>
                  </a:cubicBezTo>
                  <a:lnTo>
                    <a:pt x="5058" y="6688"/>
                  </a:lnTo>
                  <a:cubicBezTo>
                    <a:pt x="5306" y="6865"/>
                    <a:pt x="5377" y="7183"/>
                    <a:pt x="5200" y="7431"/>
                  </a:cubicBezTo>
                  <a:cubicBezTo>
                    <a:pt x="5107" y="7593"/>
                    <a:pt x="4938" y="7680"/>
                    <a:pt x="4762" y="7680"/>
                  </a:cubicBezTo>
                  <a:cubicBezTo>
                    <a:pt x="4671" y="7680"/>
                    <a:pt x="4577" y="7656"/>
                    <a:pt x="4493" y="7608"/>
                  </a:cubicBezTo>
                  <a:lnTo>
                    <a:pt x="2830" y="6511"/>
                  </a:lnTo>
                  <a:cubicBezTo>
                    <a:pt x="2405" y="6228"/>
                    <a:pt x="2122" y="5733"/>
                    <a:pt x="2122" y="5202"/>
                  </a:cubicBezTo>
                  <a:lnTo>
                    <a:pt x="2122" y="2266"/>
                  </a:lnTo>
                  <a:cubicBezTo>
                    <a:pt x="2122" y="1346"/>
                    <a:pt x="1592" y="462"/>
                    <a:pt x="743" y="73"/>
                  </a:cubicBezTo>
                  <a:cubicBezTo>
                    <a:pt x="659" y="23"/>
                    <a:pt x="574" y="0"/>
                    <a:pt x="4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"/>
            <p:cNvSpPr/>
            <p:nvPr/>
          </p:nvSpPr>
          <p:spPr>
            <a:xfrm>
              <a:off x="2796810" y="2059161"/>
              <a:ext cx="261462" cy="475850"/>
            </a:xfrm>
            <a:custGeom>
              <a:avLst/>
              <a:gdLst/>
              <a:ahLst/>
              <a:cxnLst/>
              <a:rect l="l" t="t" r="r" b="b"/>
              <a:pathLst>
                <a:path w="7465" h="13586" extrusionOk="0">
                  <a:moveTo>
                    <a:pt x="6942" y="0"/>
                  </a:moveTo>
                  <a:cubicBezTo>
                    <a:pt x="6857" y="0"/>
                    <a:pt x="6770" y="23"/>
                    <a:pt x="6686" y="73"/>
                  </a:cubicBezTo>
                  <a:cubicBezTo>
                    <a:pt x="5837" y="462"/>
                    <a:pt x="5306" y="1346"/>
                    <a:pt x="5342" y="2266"/>
                  </a:cubicBezTo>
                  <a:lnTo>
                    <a:pt x="5342" y="5202"/>
                  </a:lnTo>
                  <a:cubicBezTo>
                    <a:pt x="5306" y="5733"/>
                    <a:pt x="5059" y="6228"/>
                    <a:pt x="4599" y="6511"/>
                  </a:cubicBezTo>
                  <a:lnTo>
                    <a:pt x="2972" y="7608"/>
                  </a:lnTo>
                  <a:cubicBezTo>
                    <a:pt x="2887" y="7656"/>
                    <a:pt x="2789" y="7680"/>
                    <a:pt x="2692" y="7680"/>
                  </a:cubicBezTo>
                  <a:cubicBezTo>
                    <a:pt x="2506" y="7680"/>
                    <a:pt x="2322" y="7593"/>
                    <a:pt x="2229" y="7431"/>
                  </a:cubicBezTo>
                  <a:cubicBezTo>
                    <a:pt x="2052" y="7183"/>
                    <a:pt x="2123" y="6865"/>
                    <a:pt x="2370" y="6688"/>
                  </a:cubicBezTo>
                  <a:lnTo>
                    <a:pt x="3538" y="5945"/>
                  </a:lnTo>
                  <a:cubicBezTo>
                    <a:pt x="4387" y="5379"/>
                    <a:pt x="4281" y="4212"/>
                    <a:pt x="4281" y="4106"/>
                  </a:cubicBezTo>
                  <a:cubicBezTo>
                    <a:pt x="4253" y="3804"/>
                    <a:pt x="4013" y="3588"/>
                    <a:pt x="3742" y="3588"/>
                  </a:cubicBezTo>
                  <a:cubicBezTo>
                    <a:pt x="3664" y="3588"/>
                    <a:pt x="3582" y="3606"/>
                    <a:pt x="3502" y="3646"/>
                  </a:cubicBezTo>
                  <a:lnTo>
                    <a:pt x="1486" y="4636"/>
                  </a:lnTo>
                  <a:cubicBezTo>
                    <a:pt x="566" y="5096"/>
                    <a:pt x="0" y="6016"/>
                    <a:pt x="0" y="7006"/>
                  </a:cubicBezTo>
                  <a:lnTo>
                    <a:pt x="0" y="13020"/>
                  </a:lnTo>
                  <a:cubicBezTo>
                    <a:pt x="0" y="13338"/>
                    <a:pt x="248" y="13586"/>
                    <a:pt x="531" y="13586"/>
                  </a:cubicBezTo>
                  <a:lnTo>
                    <a:pt x="3750" y="13586"/>
                  </a:lnTo>
                  <a:cubicBezTo>
                    <a:pt x="4033" y="13586"/>
                    <a:pt x="4281" y="13338"/>
                    <a:pt x="4281" y="13020"/>
                  </a:cubicBezTo>
                  <a:lnTo>
                    <a:pt x="4281" y="10933"/>
                  </a:lnTo>
                  <a:cubicBezTo>
                    <a:pt x="4281" y="10225"/>
                    <a:pt x="4599" y="9589"/>
                    <a:pt x="5165" y="9235"/>
                  </a:cubicBezTo>
                  <a:lnTo>
                    <a:pt x="5165" y="9235"/>
                  </a:lnTo>
                  <a:cubicBezTo>
                    <a:pt x="5161" y="9239"/>
                    <a:pt x="5160" y="9241"/>
                    <a:pt x="5164" y="9241"/>
                  </a:cubicBezTo>
                  <a:cubicBezTo>
                    <a:pt x="5246" y="9241"/>
                    <a:pt x="7464" y="8009"/>
                    <a:pt x="7464" y="5733"/>
                  </a:cubicBezTo>
                  <a:lnTo>
                    <a:pt x="7464" y="533"/>
                  </a:lnTo>
                  <a:cubicBezTo>
                    <a:pt x="7464" y="236"/>
                    <a:pt x="7217" y="0"/>
                    <a:pt x="69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1" name="Google Shape;131;p1"/>
          <p:cNvGrpSpPr/>
          <p:nvPr/>
        </p:nvGrpSpPr>
        <p:grpSpPr>
          <a:xfrm>
            <a:off x="10984717" y="15614828"/>
            <a:ext cx="523027" cy="518966"/>
            <a:chOff x="7680837" y="2688630"/>
            <a:chExt cx="640572" cy="635599"/>
          </a:xfrm>
        </p:grpSpPr>
        <p:sp>
          <p:nvSpPr>
            <p:cNvPr id="132" name="Google Shape;132;p1"/>
            <p:cNvSpPr/>
            <p:nvPr/>
          </p:nvSpPr>
          <p:spPr>
            <a:xfrm>
              <a:off x="7680837" y="2914121"/>
              <a:ext cx="223039" cy="410108"/>
            </a:xfrm>
            <a:custGeom>
              <a:avLst/>
              <a:gdLst/>
              <a:ahLst/>
              <a:cxnLst/>
              <a:rect l="l" t="t" r="r" b="b"/>
              <a:pathLst>
                <a:path w="6368" h="11709" extrusionOk="0">
                  <a:moveTo>
                    <a:pt x="3184" y="0"/>
                  </a:moveTo>
                  <a:cubicBezTo>
                    <a:pt x="1415" y="0"/>
                    <a:pt x="0" y="1450"/>
                    <a:pt x="0" y="3184"/>
                  </a:cubicBezTo>
                  <a:lnTo>
                    <a:pt x="0" y="5837"/>
                  </a:lnTo>
                  <a:cubicBezTo>
                    <a:pt x="0" y="6155"/>
                    <a:pt x="212" y="6367"/>
                    <a:pt x="531" y="6367"/>
                  </a:cubicBezTo>
                  <a:lnTo>
                    <a:pt x="1097" y="6367"/>
                  </a:lnTo>
                  <a:lnTo>
                    <a:pt x="1592" y="11214"/>
                  </a:lnTo>
                  <a:cubicBezTo>
                    <a:pt x="1592" y="11497"/>
                    <a:pt x="1840" y="11709"/>
                    <a:pt x="2123" y="11709"/>
                  </a:cubicBezTo>
                  <a:lnTo>
                    <a:pt x="4245" y="11709"/>
                  </a:lnTo>
                  <a:cubicBezTo>
                    <a:pt x="4493" y="11709"/>
                    <a:pt x="4740" y="11497"/>
                    <a:pt x="4776" y="11249"/>
                  </a:cubicBezTo>
                  <a:lnTo>
                    <a:pt x="5235" y="6403"/>
                  </a:lnTo>
                  <a:lnTo>
                    <a:pt x="5837" y="6403"/>
                  </a:lnTo>
                  <a:cubicBezTo>
                    <a:pt x="6120" y="6403"/>
                    <a:pt x="6367" y="6155"/>
                    <a:pt x="6367" y="5872"/>
                  </a:cubicBezTo>
                  <a:lnTo>
                    <a:pt x="6367" y="3219"/>
                  </a:lnTo>
                  <a:cubicBezTo>
                    <a:pt x="6367" y="1450"/>
                    <a:pt x="4917" y="36"/>
                    <a:pt x="3184" y="36"/>
                  </a:cubicBezTo>
                  <a:lnTo>
                    <a:pt x="318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7750221" y="2688630"/>
              <a:ext cx="571188" cy="411369"/>
            </a:xfrm>
            <a:custGeom>
              <a:avLst/>
              <a:gdLst/>
              <a:ahLst/>
              <a:cxnLst/>
              <a:rect l="l" t="t" r="r" b="b"/>
              <a:pathLst>
                <a:path w="16308" h="11745" extrusionOk="0">
                  <a:moveTo>
                    <a:pt x="13442" y="2158"/>
                  </a:moveTo>
                  <a:cubicBezTo>
                    <a:pt x="13725" y="2158"/>
                    <a:pt x="13973" y="2406"/>
                    <a:pt x="13973" y="2689"/>
                  </a:cubicBezTo>
                  <a:lnTo>
                    <a:pt x="13973" y="9091"/>
                  </a:lnTo>
                  <a:cubicBezTo>
                    <a:pt x="13973" y="9374"/>
                    <a:pt x="13725" y="9586"/>
                    <a:pt x="13442" y="9586"/>
                  </a:cubicBezTo>
                  <a:lnTo>
                    <a:pt x="7075" y="9586"/>
                  </a:lnTo>
                  <a:cubicBezTo>
                    <a:pt x="6756" y="9586"/>
                    <a:pt x="6544" y="9374"/>
                    <a:pt x="6544" y="9056"/>
                  </a:cubicBezTo>
                  <a:lnTo>
                    <a:pt x="6544" y="6933"/>
                  </a:lnTo>
                  <a:cubicBezTo>
                    <a:pt x="6544" y="6650"/>
                    <a:pt x="6756" y="6403"/>
                    <a:pt x="7075" y="6403"/>
                  </a:cubicBezTo>
                  <a:lnTo>
                    <a:pt x="8667" y="6403"/>
                  </a:lnTo>
                  <a:lnTo>
                    <a:pt x="8667" y="4811"/>
                  </a:lnTo>
                  <a:cubicBezTo>
                    <a:pt x="8667" y="4528"/>
                    <a:pt x="8879" y="4280"/>
                    <a:pt x="9197" y="4280"/>
                  </a:cubicBezTo>
                  <a:lnTo>
                    <a:pt x="10789" y="4280"/>
                  </a:lnTo>
                  <a:lnTo>
                    <a:pt x="10789" y="2689"/>
                  </a:lnTo>
                  <a:cubicBezTo>
                    <a:pt x="10789" y="2406"/>
                    <a:pt x="11037" y="2158"/>
                    <a:pt x="11320" y="2158"/>
                  </a:cubicBezTo>
                  <a:close/>
                  <a:moveTo>
                    <a:pt x="708" y="0"/>
                  </a:moveTo>
                  <a:cubicBezTo>
                    <a:pt x="0" y="0"/>
                    <a:pt x="0" y="1061"/>
                    <a:pt x="708" y="1061"/>
                  </a:cubicBezTo>
                  <a:lnTo>
                    <a:pt x="1238" y="1061"/>
                  </a:lnTo>
                  <a:cubicBezTo>
                    <a:pt x="3007" y="1097"/>
                    <a:pt x="4422" y="2512"/>
                    <a:pt x="4422" y="4280"/>
                  </a:cubicBezTo>
                  <a:cubicBezTo>
                    <a:pt x="4422" y="4988"/>
                    <a:pt x="4174" y="5660"/>
                    <a:pt x="3750" y="6226"/>
                  </a:cubicBezTo>
                  <a:cubicBezTo>
                    <a:pt x="4811" y="7004"/>
                    <a:pt x="5483" y="8278"/>
                    <a:pt x="5483" y="9622"/>
                  </a:cubicBezTo>
                  <a:lnTo>
                    <a:pt x="5483" y="11744"/>
                  </a:lnTo>
                  <a:lnTo>
                    <a:pt x="15600" y="11744"/>
                  </a:lnTo>
                  <a:cubicBezTo>
                    <a:pt x="16307" y="11744"/>
                    <a:pt x="16307" y="10683"/>
                    <a:pt x="15600" y="10683"/>
                  </a:cubicBezTo>
                  <a:lnTo>
                    <a:pt x="15034" y="10683"/>
                  </a:lnTo>
                  <a:lnTo>
                    <a:pt x="15034" y="1061"/>
                  </a:lnTo>
                  <a:lnTo>
                    <a:pt x="15600" y="1061"/>
                  </a:lnTo>
                  <a:cubicBezTo>
                    <a:pt x="16307" y="1061"/>
                    <a:pt x="16307" y="0"/>
                    <a:pt x="156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34" name="Google Shape;134;p1"/>
            <p:cNvGrpSpPr/>
            <p:nvPr/>
          </p:nvGrpSpPr>
          <p:grpSpPr>
            <a:xfrm>
              <a:off x="7691975" y="2765440"/>
              <a:ext cx="510489" cy="223040"/>
              <a:chOff x="7691975" y="2765440"/>
              <a:chExt cx="510489" cy="223040"/>
            </a:xfrm>
          </p:grpSpPr>
          <p:sp>
            <p:nvSpPr>
              <p:cNvPr id="135" name="Google Shape;135;p1"/>
              <p:cNvSpPr/>
              <p:nvPr/>
            </p:nvSpPr>
            <p:spPr>
              <a:xfrm>
                <a:off x="7691975" y="2765440"/>
                <a:ext cx="174740" cy="149101"/>
              </a:xfrm>
              <a:custGeom>
                <a:avLst/>
                <a:gdLst/>
                <a:ahLst/>
                <a:cxnLst/>
                <a:rect l="l" t="t" r="r" b="b"/>
                <a:pathLst>
                  <a:path w="4989" h="4257" extrusionOk="0">
                    <a:moveTo>
                      <a:pt x="2866" y="0"/>
                    </a:moveTo>
                    <a:cubicBezTo>
                      <a:pt x="956" y="0"/>
                      <a:pt x="0" y="2300"/>
                      <a:pt x="1345" y="3644"/>
                    </a:cubicBezTo>
                    <a:cubicBezTo>
                      <a:pt x="1778" y="4066"/>
                      <a:pt x="2311" y="4256"/>
                      <a:pt x="2834" y="4256"/>
                    </a:cubicBezTo>
                    <a:cubicBezTo>
                      <a:pt x="3933" y="4256"/>
                      <a:pt x="4988" y="3417"/>
                      <a:pt x="4988" y="2123"/>
                    </a:cubicBezTo>
                    <a:cubicBezTo>
                      <a:pt x="4988" y="955"/>
                      <a:pt x="4033" y="0"/>
                      <a:pt x="28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136;p1"/>
              <p:cNvSpPr/>
              <p:nvPr/>
            </p:nvSpPr>
            <p:spPr>
              <a:xfrm>
                <a:off x="8090909" y="2875699"/>
                <a:ext cx="37232" cy="111555"/>
              </a:xfrm>
              <a:custGeom>
                <a:avLst/>
                <a:gdLst/>
                <a:ahLst/>
                <a:cxnLst/>
                <a:rect l="l" t="t" r="r" b="b"/>
                <a:pathLst>
                  <a:path w="1063" h="3185" extrusionOk="0">
                    <a:moveTo>
                      <a:pt x="1" y="1"/>
                    </a:moveTo>
                    <a:lnTo>
                      <a:pt x="1" y="3184"/>
                    </a:lnTo>
                    <a:lnTo>
                      <a:pt x="1062" y="3184"/>
                    </a:lnTo>
                    <a:lnTo>
                      <a:pt x="106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137;p1"/>
              <p:cNvSpPr/>
              <p:nvPr/>
            </p:nvSpPr>
            <p:spPr>
              <a:xfrm>
                <a:off x="8165267" y="2801376"/>
                <a:ext cx="37197" cy="187104"/>
              </a:xfrm>
              <a:custGeom>
                <a:avLst/>
                <a:gdLst/>
                <a:ahLst/>
                <a:cxnLst/>
                <a:rect l="l" t="t" r="r" b="b"/>
                <a:pathLst>
                  <a:path w="1062" h="5342" extrusionOk="0">
                    <a:moveTo>
                      <a:pt x="0" y="0"/>
                    </a:moveTo>
                    <a:lnTo>
                      <a:pt x="0" y="5342"/>
                    </a:lnTo>
                    <a:lnTo>
                      <a:pt x="1062" y="5342"/>
                    </a:lnTo>
                    <a:lnTo>
                      <a:pt x="106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138;p1"/>
              <p:cNvSpPr/>
              <p:nvPr/>
            </p:nvSpPr>
            <p:spPr>
              <a:xfrm>
                <a:off x="8016586" y="2950022"/>
                <a:ext cx="37197" cy="37232"/>
              </a:xfrm>
              <a:custGeom>
                <a:avLst/>
                <a:gdLst/>
                <a:ahLst/>
                <a:cxnLst/>
                <a:rect l="l" t="t" r="r" b="b"/>
                <a:pathLst>
                  <a:path w="1062" h="1063" extrusionOk="0">
                    <a:moveTo>
                      <a:pt x="0" y="1"/>
                    </a:moveTo>
                    <a:lnTo>
                      <a:pt x="0" y="1062"/>
                    </a:lnTo>
                    <a:lnTo>
                      <a:pt x="1062" y="1062"/>
                    </a:lnTo>
                    <a:lnTo>
                      <a:pt x="106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63" name="Google Shape;163;p1"/>
          <p:cNvGrpSpPr/>
          <p:nvPr/>
        </p:nvGrpSpPr>
        <p:grpSpPr>
          <a:xfrm>
            <a:off x="20232399" y="18633662"/>
            <a:ext cx="77703" cy="77703"/>
            <a:chOff x="1990725" y="2252675"/>
            <a:chExt cx="131100" cy="131100"/>
          </a:xfrm>
        </p:grpSpPr>
        <p:cxnSp>
          <p:nvCxnSpPr>
            <p:cNvPr id="164" name="Google Shape;164;p1"/>
            <p:cNvCxnSpPr/>
            <p:nvPr/>
          </p:nvCxnSpPr>
          <p:spPr>
            <a:xfrm>
              <a:off x="1990725" y="2252675"/>
              <a:ext cx="131100" cy="131100"/>
            </a:xfrm>
            <a:prstGeom prst="straightConnector1">
              <a:avLst/>
            </a:prstGeom>
            <a:noFill/>
            <a:ln w="19050" cap="rnd" cmpd="sng">
              <a:solidFill>
                <a:srgbClr val="BBDB7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5" name="Google Shape;165;p1"/>
            <p:cNvCxnSpPr/>
            <p:nvPr/>
          </p:nvCxnSpPr>
          <p:spPr>
            <a:xfrm flipH="1">
              <a:off x="1990725" y="2252675"/>
              <a:ext cx="131100" cy="131100"/>
            </a:xfrm>
            <a:prstGeom prst="straightConnector1">
              <a:avLst/>
            </a:prstGeom>
            <a:noFill/>
            <a:ln w="19050" cap="rnd" cmpd="sng">
              <a:solidFill>
                <a:srgbClr val="BBDB7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220" name="Google Shape;220;p1"/>
          <p:cNvGrpSpPr/>
          <p:nvPr/>
        </p:nvGrpSpPr>
        <p:grpSpPr>
          <a:xfrm>
            <a:off x="20384799" y="18786061"/>
            <a:ext cx="77703" cy="77703"/>
            <a:chOff x="1990725" y="2252675"/>
            <a:chExt cx="131100" cy="131100"/>
          </a:xfrm>
        </p:grpSpPr>
        <p:cxnSp>
          <p:nvCxnSpPr>
            <p:cNvPr id="221" name="Google Shape;221;p1"/>
            <p:cNvCxnSpPr/>
            <p:nvPr/>
          </p:nvCxnSpPr>
          <p:spPr>
            <a:xfrm>
              <a:off x="1990725" y="2252675"/>
              <a:ext cx="131100" cy="131100"/>
            </a:xfrm>
            <a:prstGeom prst="straightConnector1">
              <a:avLst/>
            </a:prstGeom>
            <a:noFill/>
            <a:ln w="19050" cap="rnd" cmpd="sng">
              <a:solidFill>
                <a:srgbClr val="BBDB7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22" name="Google Shape;222;p1"/>
            <p:cNvCxnSpPr/>
            <p:nvPr/>
          </p:nvCxnSpPr>
          <p:spPr>
            <a:xfrm flipH="1">
              <a:off x="1990725" y="2252675"/>
              <a:ext cx="131100" cy="131100"/>
            </a:xfrm>
            <a:prstGeom prst="straightConnector1">
              <a:avLst/>
            </a:prstGeom>
            <a:noFill/>
            <a:ln w="19050" cap="rnd" cmpd="sng">
              <a:solidFill>
                <a:srgbClr val="BBDB7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7FB41CEC-3EED-AEDC-01C2-7BBE17207BDA}"/>
              </a:ext>
            </a:extLst>
          </p:cNvPr>
          <p:cNvSpPr/>
          <p:nvPr/>
        </p:nvSpPr>
        <p:spPr>
          <a:xfrm>
            <a:off x="7594423" y="212067"/>
            <a:ext cx="13001277" cy="2280200"/>
          </a:xfrm>
          <a:prstGeom prst="rect">
            <a:avLst/>
          </a:prstGeom>
          <a:solidFill>
            <a:srgbClr val="001F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Google Shape;99;p1">
            <a:extLst>
              <a:ext uri="{FF2B5EF4-FFF2-40B4-BE49-F238E27FC236}">
                <a16:creationId xmlns:a16="http://schemas.microsoft.com/office/drawing/2014/main" id="{7BF2FCFF-5270-8B1F-D638-EACD59F73FF3}"/>
              </a:ext>
            </a:extLst>
          </p:cNvPr>
          <p:cNvSpPr txBox="1"/>
          <p:nvPr/>
        </p:nvSpPr>
        <p:spPr>
          <a:xfrm>
            <a:off x="9065739" y="707570"/>
            <a:ext cx="9636841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lang="en-US" sz="6600" b="1" i="0" u="none" strike="noStrike" cap="none" dirty="0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YOUR PROJECT TITLE HERE</a:t>
            </a:r>
            <a:endParaRPr sz="6600" b="1" i="0" u="none" strike="noStrike" cap="none" dirty="0">
              <a:solidFill>
                <a:schemeClr val="lt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10" name="Google Shape;106;p1">
            <a:extLst>
              <a:ext uri="{FF2B5EF4-FFF2-40B4-BE49-F238E27FC236}">
                <a16:creationId xmlns:a16="http://schemas.microsoft.com/office/drawing/2014/main" id="{26009476-7F9F-9914-98B4-E3367CE1F3F1}"/>
              </a:ext>
            </a:extLst>
          </p:cNvPr>
          <p:cNvSpPr/>
          <p:nvPr/>
        </p:nvSpPr>
        <p:spPr>
          <a:xfrm>
            <a:off x="11907464" y="3652071"/>
            <a:ext cx="8845440" cy="202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4800" b="1" i="0" u="none" strike="noStrike" cap="none" dirty="0">
                <a:solidFill>
                  <a:srgbClr val="FFC000"/>
                </a:solidFill>
                <a:latin typeface="Calibri" panose="020F0502020204030204" pitchFamily="34" charset="0"/>
                <a:ea typeface="Roboto Condensed"/>
                <a:cs typeface="Calibri" panose="020F0502020204030204" pitchFamily="34" charset="0"/>
                <a:sym typeface="Roboto Condensed"/>
              </a:rPr>
              <a:t>INSTITUTION/ ORGANISATION/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4800" b="1" i="0" u="none" strike="noStrike" cap="none" dirty="0">
                <a:solidFill>
                  <a:srgbClr val="FFC000"/>
                </a:solidFill>
                <a:latin typeface="Calibri" panose="020F0502020204030204" pitchFamily="34" charset="0"/>
                <a:ea typeface="Roboto Condensed"/>
                <a:cs typeface="Calibri" panose="020F0502020204030204" pitchFamily="34" charset="0"/>
                <a:sym typeface="Roboto Condensed"/>
              </a:rPr>
              <a:t>SCHOOL LOGO (IF ANY)</a:t>
            </a:r>
            <a:endParaRPr sz="3200" dirty="0">
              <a:solidFill>
                <a:srgbClr val="FFC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3200" dirty="0">
              <a:solidFill>
                <a:srgbClr val="FFC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8" name="Google Shape;108;p1">
            <a:extLst>
              <a:ext uri="{FF2B5EF4-FFF2-40B4-BE49-F238E27FC236}">
                <a16:creationId xmlns:a16="http://schemas.microsoft.com/office/drawing/2014/main" id="{BD33B266-7E84-E1E5-C3F9-99ABB9DA0B76}"/>
              </a:ext>
            </a:extLst>
          </p:cNvPr>
          <p:cNvSpPr/>
          <p:nvPr/>
        </p:nvSpPr>
        <p:spPr>
          <a:xfrm>
            <a:off x="847886" y="24224797"/>
            <a:ext cx="19462216" cy="1596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rgbClr val="29498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Note: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i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The template is just a guidance for the participants. Participants have a freedom in displaying your information creatively.</a:t>
            </a:r>
            <a:endParaRPr sz="3600" i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8;p1">
            <a:extLst>
              <a:ext uri="{FF2B5EF4-FFF2-40B4-BE49-F238E27FC236}">
                <a16:creationId xmlns:a16="http://schemas.microsoft.com/office/drawing/2014/main" id="{08A7B9A3-E2F5-89C6-9D46-D78545A76915}"/>
              </a:ext>
            </a:extLst>
          </p:cNvPr>
          <p:cNvSpPr/>
          <p:nvPr/>
        </p:nvSpPr>
        <p:spPr>
          <a:xfrm>
            <a:off x="11361302" y="12929504"/>
            <a:ext cx="8948800" cy="3398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45700" rIns="2743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 dirty="0">
                <a:solidFill>
                  <a:srgbClr val="294983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COST EFFECTIVENESS</a:t>
            </a:r>
          </a:p>
          <a:p>
            <a:pPr algn="ctr">
              <a:buSzPts val="4000"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2D87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--------------------------------------------------------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>
              <a:buClr>
                <a:schemeClr val="dk1"/>
              </a:buClr>
              <a:buSzPts val="1100"/>
            </a:pPr>
            <a:r>
              <a:rPr lang="en-US" sz="36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Describe whether the project/product is cost-effective and can compete effectively in the market.</a:t>
            </a:r>
            <a:endParaRPr sz="36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dirty="0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C1AA1D-D025-1F60-F825-B40DFDD34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890" y="322035"/>
            <a:ext cx="6708648" cy="21915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3593</TotalTime>
  <Words>280</Words>
  <Application>Microsoft Office PowerPoint</Application>
  <PresentationFormat>Custom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Roboto Condensed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Mahamad Nabawi b. Mohammad Saad</dc:creator>
  <cp:lastModifiedBy>Userr</cp:lastModifiedBy>
  <cp:revision>6</cp:revision>
  <cp:lastPrinted>2023-02-22T02:19:54Z</cp:lastPrinted>
  <dcterms:created xsi:type="dcterms:W3CDTF">2020-01-01T08:20:58Z</dcterms:created>
  <dcterms:modified xsi:type="dcterms:W3CDTF">2024-09-19T07:42:49Z</dcterms:modified>
</cp:coreProperties>
</file>