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30279975" cx="21386800"/>
  <p:notesSz cx="6888150" cy="100203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536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loPXBeo5vhfcazFXx9Ag8rVUw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9F41332-0514-46CA-9DC1-29C0DF6D00EC}">
  <a:tblStyle styleId="{D9F41332-0514-46CA-9DC1-29C0DF6D00E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536" orient="horz"/>
        <p:guide pos="673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84871" cy="500616"/>
          </a:xfrm>
          <a:prstGeom prst="rect">
            <a:avLst/>
          </a:prstGeom>
          <a:noFill/>
          <a:ln>
            <a:noFill/>
          </a:ln>
        </p:spPr>
        <p:txBody>
          <a:bodyPr anchorCtr="0" anchor="t" bIns="46000" lIns="92000" spcFirstLastPara="1" rIns="92000" wrap="square" tIns="46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01698" y="0"/>
            <a:ext cx="2984871" cy="500616"/>
          </a:xfrm>
          <a:prstGeom prst="rect">
            <a:avLst/>
          </a:prstGeom>
          <a:noFill/>
          <a:ln>
            <a:noFill/>
          </a:ln>
        </p:spPr>
        <p:txBody>
          <a:bodyPr anchorCtr="0" anchor="t" bIns="46000" lIns="92000" spcFirstLastPara="1" rIns="92000" wrap="square" tIns="460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17725" y="752475"/>
            <a:ext cx="2652713" cy="37560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8817" y="4759843"/>
            <a:ext cx="5510530" cy="4508735"/>
          </a:xfrm>
          <a:prstGeom prst="rect">
            <a:avLst/>
          </a:prstGeom>
          <a:noFill/>
          <a:ln>
            <a:noFill/>
          </a:ln>
        </p:spPr>
        <p:txBody>
          <a:bodyPr anchorCtr="0" anchor="t" bIns="46000" lIns="92000" spcFirstLastPara="1" rIns="92000" wrap="square" tIns="460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518086"/>
            <a:ext cx="2984871" cy="500615"/>
          </a:xfrm>
          <a:prstGeom prst="rect">
            <a:avLst/>
          </a:prstGeom>
          <a:noFill/>
          <a:ln>
            <a:noFill/>
          </a:ln>
        </p:spPr>
        <p:txBody>
          <a:bodyPr anchorCtr="0" anchor="b" bIns="46000" lIns="92000" spcFirstLastPara="1" rIns="92000" wrap="square" tIns="46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01698" y="9518086"/>
            <a:ext cx="2984871" cy="500615"/>
          </a:xfrm>
          <a:prstGeom prst="rect">
            <a:avLst/>
          </a:prstGeom>
          <a:noFill/>
          <a:ln>
            <a:noFill/>
          </a:ln>
        </p:spPr>
        <p:txBody>
          <a:bodyPr anchorCtr="0" anchor="b" bIns="46000" lIns="92000" spcFirstLastPara="1" rIns="92000" wrap="square" tIns="46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ms-MY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2" type="sldNum"/>
          </p:nvPr>
        </p:nvSpPr>
        <p:spPr>
          <a:xfrm>
            <a:off x="3901698" y="9518086"/>
            <a:ext cx="2984871" cy="500615"/>
          </a:xfrm>
          <a:prstGeom prst="rect">
            <a:avLst/>
          </a:prstGeom>
          <a:noFill/>
          <a:ln>
            <a:noFill/>
          </a:ln>
        </p:spPr>
        <p:txBody>
          <a:bodyPr anchorCtr="0" anchor="b" bIns="46000" lIns="92000" spcFirstLastPara="1" rIns="92000" wrap="square" tIns="46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ms-MY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117725" y="752475"/>
            <a:ext cx="2652713" cy="37560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8817" y="4759843"/>
            <a:ext cx="5510530" cy="4508735"/>
          </a:xfrm>
          <a:prstGeom prst="rect">
            <a:avLst/>
          </a:prstGeom>
          <a:noFill/>
          <a:ln>
            <a:noFill/>
          </a:ln>
        </p:spPr>
        <p:txBody>
          <a:bodyPr anchorCtr="0" anchor="t" bIns="46000" lIns="92000" spcFirstLastPara="1" rIns="92000" wrap="square" tIns="460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1603646" y="9406411"/>
            <a:ext cx="18179509" cy="6491053"/>
          </a:xfrm>
          <a:prstGeom prst="rect">
            <a:avLst/>
          </a:prstGeom>
          <a:noFill/>
          <a:ln>
            <a:noFill/>
          </a:ln>
        </p:spPr>
        <p:txBody>
          <a:bodyPr anchorCtr="0" anchor="ctr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3208413" y="17158615"/>
            <a:ext cx="14969974" cy="7738727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None/>
              <a:defRPr/>
            </a:lvl1pPr>
            <a:lvl2pPr lvl="1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/>
            </a:lvl2pPr>
            <a:lvl3pPr lvl="2" algn="ctr">
              <a:lnSpc>
                <a:spcPct val="100000"/>
              </a:lnSpc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None/>
              <a:defRPr/>
            </a:lvl3pPr>
            <a:lvl4pPr lvl="3" algn="ctr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/>
            </a:lvl4pPr>
            <a:lvl5pPr lvl="4" algn="ctr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/>
            </a:lvl5pPr>
            <a:lvl6pPr lvl="5" algn="ctr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1069975" y="27574875"/>
            <a:ext cx="4989513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7307263" y="27574875"/>
            <a:ext cx="6772275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15327313" y="27574875"/>
            <a:ext cx="4989512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s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700881" y="7433469"/>
            <a:ext cx="19985038" cy="19246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1069975" y="27574875"/>
            <a:ext cx="4989513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7307263" y="27574875"/>
            <a:ext cx="6772275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15327313" y="27574875"/>
            <a:ext cx="4989512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s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4993394" y="11725486"/>
            <a:ext cx="25836187" cy="4810937"/>
          </a:xfrm>
          <a:prstGeom prst="rect">
            <a:avLst/>
          </a:prstGeom>
          <a:noFill/>
          <a:ln>
            <a:noFill/>
          </a:ln>
        </p:spPr>
        <p:txBody>
          <a:bodyPr anchorCtr="0" anchor="ctr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4683990" y="6966696"/>
            <a:ext cx="25836187" cy="14328517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1069975" y="27574875"/>
            <a:ext cx="4989513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7307263" y="27574875"/>
            <a:ext cx="6772275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15327313" y="27574875"/>
            <a:ext cx="4989512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s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1069975" y="7064375"/>
            <a:ext cx="19246850" cy="19985038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1069975" y="27574875"/>
            <a:ext cx="4989513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7307263" y="27574875"/>
            <a:ext cx="6772275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15327313" y="27574875"/>
            <a:ext cx="4989512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s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1688875" y="19457436"/>
            <a:ext cx="18179509" cy="601377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8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1688875" y="12833867"/>
            <a:ext cx="18179509" cy="6623569"/>
          </a:xfrm>
          <a:prstGeom prst="rect">
            <a:avLst/>
          </a:prstGeom>
          <a:noFill/>
          <a:ln>
            <a:noFill/>
          </a:ln>
        </p:spPr>
        <p:txBody>
          <a:bodyPr anchorCtr="0" anchor="b" bIns="147575" lIns="295175" spcFirstLastPara="1" rIns="295175" wrap="square" tIns="1475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/>
            </a:lvl3pPr>
            <a:lvl4pPr indent="-228600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1069975" y="27574875"/>
            <a:ext cx="4989513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7307263" y="27574875"/>
            <a:ext cx="6772275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15327313" y="27574875"/>
            <a:ext cx="4989512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s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1069845" y="7064916"/>
            <a:ext cx="9569166" cy="19984132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1pPr>
            <a:lvl2pPr indent="-336550" lvl="1" marL="9144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–"/>
              <a:defRPr sz="1700"/>
            </a:lvl2pPr>
            <a:lvl3pPr indent="-317500" lvl="2" marL="1371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/>
            </a:lvl3pPr>
            <a:lvl4pPr indent="-311150" lvl="3" marL="18288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–"/>
              <a:defRPr sz="1300"/>
            </a:lvl4pPr>
            <a:lvl5pPr indent="-311150" lvl="4" marL="22860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»"/>
              <a:defRPr sz="1300"/>
            </a:lvl5pPr>
            <a:lvl6pPr indent="-311150" lvl="5" marL="27432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»"/>
              <a:defRPr sz="1300"/>
            </a:lvl6pPr>
            <a:lvl7pPr indent="-311150" lvl="6" marL="32004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»"/>
              <a:defRPr sz="1300"/>
            </a:lvl7pPr>
            <a:lvl8pPr indent="-311150" lvl="7" marL="3657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»"/>
              <a:defRPr sz="1300"/>
            </a:lvl8pPr>
            <a:lvl9pPr indent="-311150" lvl="8" marL="41148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»"/>
              <a:defRPr sz="13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10746669" y="7064916"/>
            <a:ext cx="9570287" cy="19984132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1pPr>
            <a:lvl2pPr indent="-336550" lvl="1" marL="9144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–"/>
              <a:defRPr sz="1700"/>
            </a:lvl2pPr>
            <a:lvl3pPr indent="-317500" lvl="2" marL="1371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/>
            </a:lvl3pPr>
            <a:lvl4pPr indent="-311150" lvl="3" marL="18288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–"/>
              <a:defRPr sz="1300"/>
            </a:lvl4pPr>
            <a:lvl5pPr indent="-311150" lvl="4" marL="22860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»"/>
              <a:defRPr sz="1300"/>
            </a:lvl5pPr>
            <a:lvl6pPr indent="-311150" lvl="5" marL="27432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»"/>
              <a:defRPr sz="1300"/>
            </a:lvl6pPr>
            <a:lvl7pPr indent="-311150" lvl="6" marL="32004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»"/>
              <a:defRPr sz="1300"/>
            </a:lvl7pPr>
            <a:lvl8pPr indent="-311150" lvl="7" marL="3657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»"/>
              <a:defRPr sz="1300"/>
            </a:lvl8pPr>
            <a:lvl9pPr indent="-311150" lvl="8" marL="41148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»"/>
              <a:defRPr sz="13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1069975" y="27574875"/>
            <a:ext cx="4989513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7307263" y="27574875"/>
            <a:ext cx="6772275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15327313" y="27574875"/>
            <a:ext cx="4989512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s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1069845" y="6777423"/>
            <a:ext cx="9449173" cy="2825517"/>
          </a:xfrm>
          <a:prstGeom prst="rect">
            <a:avLst/>
          </a:prstGeom>
          <a:noFill/>
          <a:ln>
            <a:noFill/>
          </a:ln>
        </p:spPr>
        <p:txBody>
          <a:bodyPr anchorCtr="0" anchor="b" bIns="147575" lIns="295175" spcFirstLastPara="1" rIns="295175" wrap="square" tIns="1475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1" sz="1700"/>
            </a:lvl1pPr>
            <a:lvl2pPr indent="-228600" lvl="1" marL="914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1400"/>
            </a:lvl2pPr>
            <a:lvl3pPr indent="-228600" lvl="2" marL="1371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1" sz="1300"/>
            </a:lvl3pPr>
            <a:lvl4pPr indent="-228600" lvl="3" marL="18288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sz="1100"/>
            </a:lvl4pPr>
            <a:lvl5pPr indent="-228600" lvl="4" marL="22860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sz="1100"/>
            </a:lvl5pPr>
            <a:lvl6pPr indent="-228600" lvl="5" marL="27432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sz="1100"/>
            </a:lvl6pPr>
            <a:lvl7pPr indent="-228600" lvl="6" marL="32004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sz="1100"/>
            </a:lvl7pPr>
            <a:lvl8pPr indent="-228600" lvl="7" marL="36576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sz="1100"/>
            </a:lvl8pPr>
            <a:lvl9pPr indent="-228600" lvl="8" marL="41148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sz="11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1069845" y="9602940"/>
            <a:ext cx="9449173" cy="17446108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-336550" lvl="0" marL="4572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/>
            </a:lvl1pPr>
            <a:lvl2pPr indent="-317500" lvl="1" marL="914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/>
            </a:lvl2pPr>
            <a:lvl3pPr indent="-311150" lvl="2" marL="1371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sz="1300"/>
            </a:lvl3pPr>
            <a:lvl4pPr indent="-298450" lvl="3" marL="18288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sz="1100"/>
            </a:lvl5pPr>
            <a:lvl6pPr indent="-298450" lvl="5" marL="27432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sz="1100"/>
            </a:lvl6pPr>
            <a:lvl7pPr indent="-298450" lvl="6" marL="32004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sz="1100"/>
            </a:lvl7pPr>
            <a:lvl8pPr indent="-298450" lvl="7" marL="36576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sz="1100"/>
            </a:lvl8pPr>
            <a:lvl9pPr indent="-298450" lvl="8" marL="41148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sz="11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10864418" y="6777423"/>
            <a:ext cx="9452537" cy="2825517"/>
          </a:xfrm>
          <a:prstGeom prst="rect">
            <a:avLst/>
          </a:prstGeom>
          <a:noFill/>
          <a:ln>
            <a:noFill/>
          </a:ln>
        </p:spPr>
        <p:txBody>
          <a:bodyPr anchorCtr="0" anchor="b" bIns="147575" lIns="295175" spcFirstLastPara="1" rIns="295175" wrap="square" tIns="1475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1" sz="1700"/>
            </a:lvl1pPr>
            <a:lvl2pPr indent="-228600" lvl="1" marL="914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1400"/>
            </a:lvl2pPr>
            <a:lvl3pPr indent="-228600" lvl="2" marL="1371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1" sz="1300"/>
            </a:lvl3pPr>
            <a:lvl4pPr indent="-228600" lvl="3" marL="18288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sz="1100"/>
            </a:lvl4pPr>
            <a:lvl5pPr indent="-228600" lvl="4" marL="22860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sz="1100"/>
            </a:lvl5pPr>
            <a:lvl6pPr indent="-228600" lvl="5" marL="27432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sz="1100"/>
            </a:lvl6pPr>
            <a:lvl7pPr indent="-228600" lvl="6" marL="32004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sz="1100"/>
            </a:lvl7pPr>
            <a:lvl8pPr indent="-228600" lvl="7" marL="36576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sz="1100"/>
            </a:lvl8pPr>
            <a:lvl9pPr indent="-228600" lvl="8" marL="41148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sz="11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10864418" y="9602940"/>
            <a:ext cx="9452537" cy="17446108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-336550" lvl="0" marL="4572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/>
            </a:lvl1pPr>
            <a:lvl2pPr indent="-317500" lvl="1" marL="914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/>
            </a:lvl2pPr>
            <a:lvl3pPr indent="-311150" lvl="2" marL="1371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sz="1300"/>
            </a:lvl3pPr>
            <a:lvl4pPr indent="-298450" lvl="3" marL="18288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sz="1100"/>
            </a:lvl5pPr>
            <a:lvl6pPr indent="-298450" lvl="5" marL="27432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sz="1100"/>
            </a:lvl6pPr>
            <a:lvl7pPr indent="-298450" lvl="6" marL="32004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sz="1100"/>
            </a:lvl7pPr>
            <a:lvl8pPr indent="-298450" lvl="7" marL="36576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sz="1100"/>
            </a:lvl8pPr>
            <a:lvl9pPr indent="-298450" lvl="8" marL="411480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sz="11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1069975" y="27574875"/>
            <a:ext cx="4989513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7307263" y="27574875"/>
            <a:ext cx="6772275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15327313" y="27574875"/>
            <a:ext cx="4989512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s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1069975" y="27574875"/>
            <a:ext cx="4989513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7307263" y="27574875"/>
            <a:ext cx="6772275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15327313" y="27574875"/>
            <a:ext cx="4989512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s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1069975" y="27574875"/>
            <a:ext cx="4989513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7307263" y="27574875"/>
            <a:ext cx="6772275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15327313" y="27574875"/>
            <a:ext cx="4989512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s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1069845" y="1206123"/>
            <a:ext cx="7035854" cy="5129953"/>
          </a:xfrm>
          <a:prstGeom prst="rect">
            <a:avLst/>
          </a:prstGeom>
          <a:noFill/>
          <a:ln>
            <a:noFill/>
          </a:ln>
        </p:spPr>
        <p:txBody>
          <a:bodyPr anchorCtr="0" anchor="b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8361385" y="1206123"/>
            <a:ext cx="11955570" cy="25842925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-374650" lvl="0" marL="4572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36550" lvl="2" marL="1371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/>
            </a:lvl3pPr>
            <a:lvl4pPr indent="-3175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/>
            </a:lvl4pPr>
            <a:lvl5pPr indent="-3175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/>
            </a:lvl5pPr>
            <a:lvl6pPr indent="-3175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/>
            </a:lvl6pPr>
            <a:lvl7pPr indent="-3175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/>
            </a:lvl7pPr>
            <a:lvl8pPr indent="-3175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/>
            </a:lvl8pPr>
            <a:lvl9pPr indent="-3175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1069845" y="6336076"/>
            <a:ext cx="7035854" cy="20712972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1pPr>
            <a:lvl2pPr indent="-228600" lvl="1" marL="91440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/>
            </a:lvl2pPr>
            <a:lvl3pPr indent="-228600" lvl="2" marL="1371600" algn="l">
              <a:lnSpc>
                <a:spcPct val="100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  <a:defRPr sz="700"/>
            </a:lvl3pPr>
            <a:lvl4pPr indent="-228600" lvl="3" marL="182880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4pPr>
            <a:lvl5pPr indent="-228600" lvl="4" marL="228600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5pPr>
            <a:lvl6pPr indent="-228600" lvl="5" marL="274320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6pPr>
            <a:lvl7pPr indent="-228600" lvl="6" marL="320040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7pPr>
            <a:lvl8pPr indent="-228600" lvl="7" marL="365760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8pPr>
            <a:lvl9pPr indent="-228600" lvl="8" marL="411480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1069975" y="27574875"/>
            <a:ext cx="4989513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7307263" y="27574875"/>
            <a:ext cx="6772275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15327313" y="27574875"/>
            <a:ext cx="4989512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s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4191907" y="21195870"/>
            <a:ext cx="12832529" cy="2502087"/>
          </a:xfrm>
          <a:prstGeom prst="rect">
            <a:avLst/>
          </a:prstGeom>
          <a:noFill/>
          <a:ln>
            <a:noFill/>
          </a:ln>
        </p:spPr>
        <p:txBody>
          <a:bodyPr anchorCtr="0" anchor="b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4191907" y="2705355"/>
            <a:ext cx="12832529" cy="18168209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4191907" y="23697957"/>
            <a:ext cx="12832529" cy="3554357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1pPr>
            <a:lvl2pPr indent="-228600" lvl="1" marL="91440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/>
            </a:lvl2pPr>
            <a:lvl3pPr indent="-228600" lvl="2" marL="1371600" algn="l">
              <a:lnSpc>
                <a:spcPct val="100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  <a:defRPr sz="700"/>
            </a:lvl3pPr>
            <a:lvl4pPr indent="-228600" lvl="3" marL="182880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4pPr>
            <a:lvl5pPr indent="-228600" lvl="4" marL="228600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5pPr>
            <a:lvl6pPr indent="-228600" lvl="5" marL="274320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6pPr>
            <a:lvl7pPr indent="-228600" lvl="6" marL="320040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7pPr>
            <a:lvl8pPr indent="-228600" lvl="7" marL="365760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8pPr>
            <a:lvl9pPr indent="-228600" lvl="8" marL="411480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1069975" y="27574875"/>
            <a:ext cx="4989513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7307263" y="27574875"/>
            <a:ext cx="6772275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15327313" y="27574875"/>
            <a:ext cx="4989512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s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373D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147575" lIns="295175" spcFirstLastPara="1" rIns="295175" wrap="square" tIns="1475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1069975" y="7064375"/>
            <a:ext cx="19246850" cy="19985038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-882650" lvl="0" marL="457200" marR="0" rtl="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b="0" i="0" sz="10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00100" lvl="1" marL="91440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b="0" i="0" sz="9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23900" lvl="2" marL="1371600" marR="0" rtl="0" algn="l">
              <a:lnSpc>
                <a:spcPct val="100000"/>
              </a:lnSpc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Char char="•"/>
              <a:defRPr b="0" i="0" sz="7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35000" lvl="3" marL="18288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–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35000" lvl="4" marL="22860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»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35000" lvl="5" marL="27432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»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35000" lvl="6" marL="32004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»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35000" lvl="7" marL="36576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»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35000" lvl="8" marL="41148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»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1069975" y="27574875"/>
            <a:ext cx="4989513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7307263" y="27574875"/>
            <a:ext cx="6772275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15327313" y="27574875"/>
            <a:ext cx="4989512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295175" spcFirstLastPara="1" rIns="295175" wrap="square" tIns="1475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s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 amt="13000"/>
          </a:blip>
          <a:tile algn="tl" flip="none" tx="0" sx="100000" ty="0" sy="100000"/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p1"/>
          <p:cNvGraphicFramePr/>
          <p:nvPr/>
        </p:nvGraphicFramePr>
        <p:xfrm>
          <a:off x="601663" y="447204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{D9F41332-0514-46CA-9DC1-29C0DF6D00EC}</a:tableStyleId>
              </a:tblPr>
              <a:tblGrid>
                <a:gridCol w="20078600"/>
              </a:tblGrid>
              <a:tr h="24023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ms-MY" sz="4400"/>
                        <a:t>                                                         TITTLE</a:t>
                      </a:r>
                      <a:endParaRPr b="1" sz="44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ms-MY" sz="4000">
                          <a:solidFill>
                            <a:schemeClr val="dk1"/>
                          </a:solidFill>
                        </a:rPr>
                        <a:t>Group Member/Organisation</a:t>
                      </a:r>
                      <a:endParaRPr b="1" sz="4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t/>
                      </a:r>
                      <a:endParaRPr b="1" sz="4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t/>
                      </a:r>
                      <a:endParaRPr b="1" sz="4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t/>
                      </a:r>
                      <a:endParaRPr b="1" sz="4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t/>
                      </a:r>
                      <a:endParaRPr b="1" sz="4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t/>
                      </a:r>
                      <a:endParaRPr b="1" sz="4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t/>
                      </a:r>
                      <a:endParaRPr b="1" sz="4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t/>
                      </a:r>
                      <a:endParaRPr b="1" sz="4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t/>
                      </a:r>
                      <a:endParaRPr b="1" sz="4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b="1" lang="ms-MY" sz="4000" u="none" cap="none" strike="noStrike"/>
                        <a:t>Posters are according to creativity. The important thing that should be in the poster is: </a:t>
                      </a:r>
                      <a:endParaRPr b="1" sz="40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t/>
                      </a:r>
                      <a:endParaRPr b="1" sz="40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-742950" lvl="0" marL="7429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AutoNum type="arabicPeriod"/>
                      </a:pPr>
                      <a:r>
                        <a:rPr b="1" lang="ms-MY" sz="4000" u="none" cap="none" strike="noStrike"/>
                        <a:t>Project Description</a:t>
                      </a:r>
                      <a:endParaRPr b="1" sz="40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-742950" lvl="0" marL="7429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AutoNum type="arabicPeriod"/>
                      </a:pPr>
                      <a:r>
                        <a:rPr b="1" lang="ms-MY" sz="4000" u="none" cap="none" strike="noStrike"/>
                        <a:t>Objective</a:t>
                      </a:r>
                      <a:endParaRPr/>
                    </a:p>
                    <a:p>
                      <a:pPr indent="-742950" lvl="0" marL="7429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AutoNum type="arabicPeriod"/>
                      </a:pPr>
                      <a:r>
                        <a:rPr b="1" lang="ms-MY" sz="4000" u="none" cap="none" strike="noStrike"/>
                        <a:t>Impact</a:t>
                      </a:r>
                      <a:endParaRPr/>
                    </a:p>
                    <a:p>
                      <a:pPr indent="-742950" lvl="0" marL="7429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AutoNum type="arabicPeriod"/>
                      </a:pPr>
                      <a:r>
                        <a:rPr b="1" lang="ms-MY" sz="4000" u="none" cap="none" strike="noStrike"/>
                        <a:t>Novelty</a:t>
                      </a:r>
                      <a:endParaRPr/>
                    </a:p>
                    <a:p>
                      <a:pPr indent="-742950" lvl="0" marL="7429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AutoNum type="arabicPeriod"/>
                      </a:pPr>
                      <a:r>
                        <a:rPr b="1" lang="ms-MY" sz="4000" u="none" cap="none" strike="noStrike"/>
                        <a:t>Potential of Commercialization</a:t>
                      </a:r>
                      <a:endParaRPr/>
                    </a:p>
                    <a:p>
                      <a:pPr indent="-742950" lvl="0" marL="7429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AutoNum type="arabicPeriod"/>
                      </a:pPr>
                      <a:r>
                        <a:rPr b="1" lang="ms-MY" sz="4000" u="none" cap="none" strike="noStrike"/>
                        <a:t>Diagram/Picture of Product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t/>
                      </a:r>
                      <a:endParaRPr b="1" sz="4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90" name="Google Shape;90;p1"/>
          <p:cNvSpPr txBox="1"/>
          <p:nvPr/>
        </p:nvSpPr>
        <p:spPr>
          <a:xfrm>
            <a:off x="20067588" y="5046908"/>
            <a:ext cx="976312" cy="1068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</a:pPr>
            <a:r>
              <a:t/>
            </a:r>
            <a:endParaRPr b="0" i="0" sz="5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0" y="28792423"/>
            <a:ext cx="21384469" cy="28400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</a:pPr>
            <a:r>
              <a:t/>
            </a:r>
            <a:endParaRPr b="0" i="0" sz="5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Displaying letterhead icompex.jpg" id="92" name="Google Shape;92;p1"/>
          <p:cNvSpPr/>
          <p:nvPr/>
        </p:nvSpPr>
        <p:spPr>
          <a:xfrm>
            <a:off x="296863" y="1203569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</a:pPr>
            <a:r>
              <a:t/>
            </a:r>
            <a:endParaRPr b="0" i="0" sz="5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263584" y="19175655"/>
            <a:ext cx="8858312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ms-MY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0979152" y="10780984"/>
            <a:ext cx="9001188" cy="8617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056024" y="25496484"/>
            <a:ext cx="92793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 rot="-5400000">
            <a:off x="19133316" y="182604"/>
            <a:ext cx="2029249" cy="815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</a:pPr>
            <a:r>
              <a:t/>
            </a:r>
            <a:endParaRPr b="1" i="0" sz="4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749179" y="29373710"/>
            <a:ext cx="6730567" cy="819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96400" y="352100"/>
            <a:ext cx="18243727" cy="4929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2012-06-21T05:16:00Z</dcterms:created>
  <dc:creator>Bahagian Inovasi POLIMAS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