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8511500" cy="40352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 snapToObjects="1">
      <p:cViewPr varScale="1">
        <p:scale>
          <a:sx n="20" d="100"/>
          <a:sy n="20" d="100"/>
        </p:scale>
        <p:origin x="18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363" y="6604015"/>
            <a:ext cx="24234775" cy="14048705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938" y="21194492"/>
            <a:ext cx="21383625" cy="9742550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3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9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03544" y="2148405"/>
            <a:ext cx="6147792" cy="34197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0167" y="2148405"/>
            <a:ext cx="18086983" cy="34197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5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317" y="10060155"/>
            <a:ext cx="24591169" cy="16785584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317" y="27004537"/>
            <a:ext cx="24591169" cy="8827142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4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0165" y="10742028"/>
            <a:ext cx="12117388" cy="25603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3947" y="10742028"/>
            <a:ext cx="12117388" cy="25603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0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2148414"/>
            <a:ext cx="24591169" cy="77996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882" y="9892010"/>
            <a:ext cx="12061699" cy="4847921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3882" y="14739931"/>
            <a:ext cx="12061699" cy="216802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33948" y="9892010"/>
            <a:ext cx="12121101" cy="4847921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33948" y="14739931"/>
            <a:ext cx="12121101" cy="216802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5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2690178"/>
            <a:ext cx="9195701" cy="9415621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1101" y="5810045"/>
            <a:ext cx="14433947" cy="28676545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12105799"/>
            <a:ext cx="9195701" cy="22427490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2690178"/>
            <a:ext cx="9195701" cy="9415621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21101" y="5810045"/>
            <a:ext cx="14433947" cy="28676545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12105799"/>
            <a:ext cx="9195701" cy="22427490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2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166" y="2148414"/>
            <a:ext cx="24591169" cy="7799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166" y="10742028"/>
            <a:ext cx="24591169" cy="25603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0165" y="37400949"/>
            <a:ext cx="6415088" cy="2148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0FDF7-2D54-B440-B777-921D9081C8DE}" type="datetimeFigureOut">
              <a:rPr lang="en-US" smtClean="0"/>
              <a:t>7/11/23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44435" y="37400949"/>
            <a:ext cx="9622631" cy="2148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36247" y="37400949"/>
            <a:ext cx="6415088" cy="2148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9AAF0-E7BA-8549-93D3-D16547E4B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1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04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Zakirah Zakaria</dc:creator>
  <cp:lastModifiedBy>Zakirah Zakaria</cp:lastModifiedBy>
  <cp:revision>1</cp:revision>
  <dcterms:created xsi:type="dcterms:W3CDTF">2023-07-11T03:33:58Z</dcterms:created>
  <dcterms:modified xsi:type="dcterms:W3CDTF">2023-07-11T03:37:50Z</dcterms:modified>
</cp:coreProperties>
</file>