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21383625" cy="30275213"/>
  <p:notesSz cx="6858000" cy="9144000"/>
  <p:embeddedFontLst>
    <p:embeddedFont>
      <p:font typeface="Poppins" panose="00000500000000000000" pitchFamily="2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NJ12kinwIAPcPYQqPGdC5duY6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CF649-66FC-4CD4-A898-40CC4E6CF541}" v="3" dt="2024-01-12T03:59:16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28" d="100"/>
          <a:sy n="28" d="100"/>
        </p:scale>
        <p:origin x="2970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32" Type="http://schemas.microsoft.com/office/2016/11/relationships/changesInfo" Target="changesInfos/changesInfo1.xml"/><Relationship Id="rId5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IDA BINTI ABDULLAH" userId="38476bb6-f49f-4ee8-a981-ad7507708b79" providerId="ADAL" clId="{6D7CF649-66FC-4CD4-A898-40CC4E6CF541}"/>
    <pc:docChg chg="undo custSel delSld modSld">
      <pc:chgData name="ARNIDA BINTI ABDULLAH" userId="38476bb6-f49f-4ee8-a981-ad7507708b79" providerId="ADAL" clId="{6D7CF649-66FC-4CD4-A898-40CC4E6CF541}" dt="2024-01-15T06:02:13.536" v="522" actId="6549"/>
      <pc:docMkLst>
        <pc:docMk/>
      </pc:docMkLst>
      <pc:sldChg chg="del">
        <pc:chgData name="ARNIDA BINTI ABDULLAH" userId="38476bb6-f49f-4ee8-a981-ad7507708b79" providerId="ADAL" clId="{6D7CF649-66FC-4CD4-A898-40CC4E6CF541}" dt="2024-01-12T01:46:40.461" v="0" actId="47"/>
        <pc:sldMkLst>
          <pc:docMk/>
          <pc:sldMk cId="0" sldId="256"/>
        </pc:sldMkLst>
      </pc:sldChg>
      <pc:sldChg chg="addSp delSp modSp mod">
        <pc:chgData name="ARNIDA BINTI ABDULLAH" userId="38476bb6-f49f-4ee8-a981-ad7507708b79" providerId="ADAL" clId="{6D7CF649-66FC-4CD4-A898-40CC4E6CF541}" dt="2024-01-15T06:02:13.536" v="522" actId="6549"/>
        <pc:sldMkLst>
          <pc:docMk/>
          <pc:sldMk cId="0" sldId="257"/>
        </pc:sldMkLst>
        <pc:spChg chg="add mod">
          <ac:chgData name="ARNIDA BINTI ABDULLAH" userId="38476bb6-f49f-4ee8-a981-ad7507708b79" providerId="ADAL" clId="{6D7CF649-66FC-4CD4-A898-40CC4E6CF541}" dt="2024-01-15T05:56:40.557" v="389" actId="114"/>
          <ac:spMkLst>
            <pc:docMk/>
            <pc:sldMk cId="0" sldId="257"/>
            <ac:spMk id="2" creationId="{76F304E7-B81B-E129-F572-E806084A7DBB}"/>
          </ac:spMkLst>
        </pc:spChg>
        <pc:spChg chg="add mod">
          <ac:chgData name="ARNIDA BINTI ABDULLAH" userId="38476bb6-f49f-4ee8-a981-ad7507708b79" providerId="ADAL" clId="{6D7CF649-66FC-4CD4-A898-40CC4E6CF541}" dt="2024-01-15T05:46:58.910" v="200" actId="20577"/>
          <ac:spMkLst>
            <pc:docMk/>
            <pc:sldMk cId="0" sldId="257"/>
            <ac:spMk id="3" creationId="{16DB295D-BC3B-D8B7-ADF5-451BCB40C0C8}"/>
          </ac:spMkLst>
        </pc:spChg>
        <pc:spChg chg="add mod">
          <ac:chgData name="ARNIDA BINTI ABDULLAH" userId="38476bb6-f49f-4ee8-a981-ad7507708b79" providerId="ADAL" clId="{6D7CF649-66FC-4CD4-A898-40CC4E6CF541}" dt="2024-01-15T06:02:13.536" v="522" actId="6549"/>
          <ac:spMkLst>
            <pc:docMk/>
            <pc:sldMk cId="0" sldId="257"/>
            <ac:spMk id="5" creationId="{DDC8D667-1FC7-C0C6-5889-24845A120155}"/>
          </ac:spMkLst>
        </pc:spChg>
        <pc:spChg chg="mod">
          <ac:chgData name="ARNIDA BINTI ABDULLAH" userId="38476bb6-f49f-4ee8-a981-ad7507708b79" providerId="ADAL" clId="{6D7CF649-66FC-4CD4-A898-40CC4E6CF541}" dt="2024-01-12T03:59:45.767" v="166"/>
          <ac:spMkLst>
            <pc:docMk/>
            <pc:sldMk cId="0" sldId="257"/>
            <ac:spMk id="254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8:12.718" v="76" actId="478"/>
          <ac:spMkLst>
            <pc:docMk/>
            <pc:sldMk cId="0" sldId="257"/>
            <ac:spMk id="262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40.557" v="9" actId="478"/>
          <ac:spMkLst>
            <pc:docMk/>
            <pc:sldMk cId="0" sldId="257"/>
            <ac:spMk id="264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46.651" v="13" actId="478"/>
          <ac:spMkLst>
            <pc:docMk/>
            <pc:sldMk cId="0" sldId="257"/>
            <ac:spMk id="265" creationId="{00000000-0000-0000-0000-000000000000}"/>
          </ac:spMkLst>
        </pc:spChg>
        <pc:spChg chg="mod">
          <ac:chgData name="ARNIDA BINTI ABDULLAH" userId="38476bb6-f49f-4ee8-a981-ad7507708b79" providerId="ADAL" clId="{6D7CF649-66FC-4CD4-A898-40CC4E6CF541}" dt="2024-01-12T03:55:53.161" v="19" actId="6549"/>
          <ac:spMkLst>
            <pc:docMk/>
            <pc:sldMk cId="0" sldId="257"/>
            <ac:spMk id="267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58.296" v="22" actId="478"/>
          <ac:spMkLst>
            <pc:docMk/>
            <pc:sldMk cId="0" sldId="257"/>
            <ac:spMk id="268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45.213" v="12" actId="478"/>
          <ac:spMkLst>
            <pc:docMk/>
            <pc:sldMk cId="0" sldId="257"/>
            <ac:spMk id="271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0.054" v="23" actId="478"/>
          <ac:spMkLst>
            <pc:docMk/>
            <pc:sldMk cId="0" sldId="257"/>
            <ac:spMk id="274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3.204" v="25" actId="478"/>
          <ac:spMkLst>
            <pc:docMk/>
            <pc:sldMk cId="0" sldId="257"/>
            <ac:spMk id="277" creationId="{00000000-0000-0000-0000-000000000000}"/>
          </ac:spMkLst>
        </pc:spChg>
        <pc:spChg chg="mod">
          <ac:chgData name="ARNIDA BINTI ABDULLAH" userId="38476bb6-f49f-4ee8-a981-ad7507708b79" providerId="ADAL" clId="{6D7CF649-66FC-4CD4-A898-40CC4E6CF541}" dt="2024-01-12T03:56:08.686" v="31" actId="6549"/>
          <ac:spMkLst>
            <pc:docMk/>
            <pc:sldMk cId="0" sldId="257"/>
            <ac:spMk id="279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11.250" v="33" actId="478"/>
          <ac:spMkLst>
            <pc:docMk/>
            <pc:sldMk cId="0" sldId="257"/>
            <ac:spMk id="280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8:14.210" v="77" actId="478"/>
          <ac:spMkLst>
            <pc:docMk/>
            <pc:sldMk cId="0" sldId="257"/>
            <ac:spMk id="284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7.870" v="30" actId="478"/>
          <ac:spMkLst>
            <pc:docMk/>
            <pc:sldMk cId="0" sldId="257"/>
            <ac:spMk id="399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6.597" v="28" actId="478"/>
          <ac:spMkLst>
            <pc:docMk/>
            <pc:sldMk cId="0" sldId="257"/>
            <ac:spMk id="400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7.305" v="29" actId="478"/>
          <ac:spMkLst>
            <pc:docMk/>
            <pc:sldMk cId="0" sldId="257"/>
            <ac:spMk id="401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6:05.892" v="27" actId="478"/>
          <ac:spMkLst>
            <pc:docMk/>
            <pc:sldMk cId="0" sldId="257"/>
            <ac:spMk id="402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4:56.339" v="7" actId="478"/>
          <ac:spMkLst>
            <pc:docMk/>
            <pc:sldMk cId="0" sldId="257"/>
            <ac:spMk id="406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52.253" v="18" actId="478"/>
          <ac:spMkLst>
            <pc:docMk/>
            <pc:sldMk cId="0" sldId="257"/>
            <ac:spMk id="407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51.585" v="17" actId="478"/>
          <ac:spMkLst>
            <pc:docMk/>
            <pc:sldMk cId="0" sldId="257"/>
            <ac:spMk id="408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50.892" v="16" actId="478"/>
          <ac:spMkLst>
            <pc:docMk/>
            <pc:sldMk cId="0" sldId="257"/>
            <ac:spMk id="409" creationId="{00000000-0000-0000-0000-000000000000}"/>
          </ac:spMkLst>
        </pc:spChg>
        <pc:spChg chg="del">
          <ac:chgData name="ARNIDA BINTI ABDULLAH" userId="38476bb6-f49f-4ee8-a981-ad7507708b79" providerId="ADAL" clId="{6D7CF649-66FC-4CD4-A898-40CC4E6CF541}" dt="2024-01-12T03:55:49.839" v="15" actId="478"/>
          <ac:spMkLst>
            <pc:docMk/>
            <pc:sldMk cId="0" sldId="257"/>
            <ac:spMk id="410" creationId="{00000000-0000-0000-0000-000000000000}"/>
          </ac:spMkLst>
        </pc:spChg>
        <pc:grpChg chg="del">
          <ac:chgData name="ARNIDA BINTI ABDULLAH" userId="38476bb6-f49f-4ee8-a981-ad7507708b79" providerId="ADAL" clId="{6D7CF649-66FC-4CD4-A898-40CC4E6CF541}" dt="2024-01-12T01:46:58.109" v="4" actId="478"/>
          <ac:grpSpMkLst>
            <pc:docMk/>
            <pc:sldMk cId="0" sldId="257"/>
            <ac:grpSpMk id="256" creationId="{00000000-0000-0000-0000-000000000000}"/>
          </ac:grpSpMkLst>
        </pc:grpChg>
        <pc:grpChg chg="del">
          <ac:chgData name="ARNIDA BINTI ABDULLAH" userId="38476bb6-f49f-4ee8-a981-ad7507708b79" providerId="ADAL" clId="{6D7CF649-66FC-4CD4-A898-40CC4E6CF541}" dt="2024-01-12T03:56:04.514" v="26" actId="478"/>
          <ac:grpSpMkLst>
            <pc:docMk/>
            <pc:sldMk cId="0" sldId="257"/>
            <ac:grpSpMk id="288" creationId="{00000000-0000-0000-0000-000000000000}"/>
          </ac:grpSpMkLst>
        </pc:grpChg>
        <pc:picChg chg="del">
          <ac:chgData name="ARNIDA BINTI ABDULLAH" userId="38476bb6-f49f-4ee8-a981-ad7507708b79" providerId="ADAL" clId="{6D7CF649-66FC-4CD4-A898-40CC4E6CF541}" dt="2024-01-12T03:55:56.585" v="21" actId="478"/>
          <ac:picMkLst>
            <pc:docMk/>
            <pc:sldMk cId="0" sldId="257"/>
            <ac:picMk id="251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1:46:45.949" v="1" actId="478"/>
          <ac:picMkLst>
            <pc:docMk/>
            <pc:sldMk cId="0" sldId="257"/>
            <ac:picMk id="252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1:46:55.544" v="2" actId="478"/>
          <ac:picMkLst>
            <pc:docMk/>
            <pc:sldMk cId="0" sldId="257"/>
            <ac:picMk id="261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5:41.326" v="10" actId="478"/>
          <ac:picMkLst>
            <pc:docMk/>
            <pc:sldMk cId="0" sldId="257"/>
            <ac:picMk id="263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5:54.057" v="20" actId="478"/>
          <ac:picMkLst>
            <pc:docMk/>
            <pc:sldMk cId="0" sldId="257"/>
            <ac:picMk id="266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5:43.148" v="11" actId="478"/>
          <ac:picMkLst>
            <pc:docMk/>
            <pc:sldMk cId="0" sldId="257"/>
            <ac:picMk id="269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5:48.377" v="14" actId="478"/>
          <ac:picMkLst>
            <pc:docMk/>
            <pc:sldMk cId="0" sldId="257"/>
            <ac:picMk id="272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6:01.421" v="24" actId="478"/>
          <ac:picMkLst>
            <pc:docMk/>
            <pc:sldMk cId="0" sldId="257"/>
            <ac:picMk id="275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6:09.786" v="32" actId="478"/>
          <ac:picMkLst>
            <pc:docMk/>
            <pc:sldMk cId="0" sldId="257"/>
            <ac:picMk id="278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8:11.260" v="74" actId="478"/>
          <ac:picMkLst>
            <pc:docMk/>
            <pc:sldMk cId="0" sldId="257"/>
            <ac:picMk id="281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8:12.028" v="75" actId="478"/>
          <ac:picMkLst>
            <pc:docMk/>
            <pc:sldMk cId="0" sldId="257"/>
            <ac:picMk id="282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8:15.343" v="78" actId="478"/>
          <ac:picMkLst>
            <pc:docMk/>
            <pc:sldMk cId="0" sldId="257"/>
            <ac:picMk id="285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4:53.956" v="5" actId="478"/>
          <ac:picMkLst>
            <pc:docMk/>
            <pc:sldMk cId="0" sldId="257"/>
            <ac:picMk id="403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3:54:54.595" v="6" actId="478"/>
          <ac:picMkLst>
            <pc:docMk/>
            <pc:sldMk cId="0" sldId="257"/>
            <ac:picMk id="404" creationId="{00000000-0000-0000-0000-000000000000}"/>
          </ac:picMkLst>
        </pc:picChg>
        <pc:picChg chg="del mod">
          <ac:chgData name="ARNIDA BINTI ABDULLAH" userId="38476bb6-f49f-4ee8-a981-ad7507708b79" providerId="ADAL" clId="{6D7CF649-66FC-4CD4-A898-40CC4E6CF541}" dt="2024-01-12T03:56:25.243" v="36" actId="478"/>
          <ac:picMkLst>
            <pc:docMk/>
            <pc:sldMk cId="0" sldId="257"/>
            <ac:picMk id="405" creationId="{00000000-0000-0000-0000-000000000000}"/>
          </ac:picMkLst>
        </pc:picChg>
        <pc:picChg chg="del">
          <ac:chgData name="ARNIDA BINTI ABDULLAH" userId="38476bb6-f49f-4ee8-a981-ad7507708b79" providerId="ADAL" clId="{6D7CF649-66FC-4CD4-A898-40CC4E6CF541}" dt="2024-01-12T01:46:57.329" v="3" actId="478"/>
          <ac:picMkLst>
            <pc:docMk/>
            <pc:sldMk cId="0" sldId="257"/>
            <ac:picMk id="41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43b06f65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9" name="Google Shape;249;g243b06f65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087140" y="8442358"/>
            <a:ext cx="19209345" cy="184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79658" y="12134875"/>
            <a:ext cx="25656844" cy="4610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575678" y="7657679"/>
            <a:ext cx="25656844" cy="13565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/>
            </a:lvl1pPr>
            <a:lvl2pPr lvl="1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/>
            </a:lvl2pPr>
            <a:lvl3pPr lvl="2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/>
            </a:lvl3pPr>
            <a:lvl4pPr lvl="3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4pPr>
            <a:lvl5pPr lvl="4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5pPr>
            <a:lvl6pPr lvl="5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6pPr>
            <a:lvl7pPr lvl="6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7pPr>
            <a:lvl8pPr lvl="7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8pPr>
            <a:lvl9pPr lvl="8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677"/>
              <a:buNone/>
              <a:defRPr sz="467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209"/>
              <a:buNone/>
              <a:defRPr sz="420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0825460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72912" y="11058863"/>
            <a:ext cx="9046274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0825461" y="11058863"/>
            <a:ext cx="9090826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0377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7483"/>
              <a:buChar char="•"/>
              <a:defRPr sz="7483"/>
            </a:lvl1pPr>
            <a:lvl2pPr marL="914400" lvl="1" indent="-644398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6548"/>
              <a:buChar char="•"/>
              <a:defRPr sz="6548"/>
            </a:lvl2pPr>
            <a:lvl3pPr marL="1371600" lvl="2" indent="-584962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Char char="•"/>
              <a:defRPr sz="5612"/>
            </a:lvl3pPr>
            <a:lvl4pPr marL="1828800" lvl="3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4pPr>
            <a:lvl5pPr marL="2286000" lvl="4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5pPr>
            <a:lvl6pPr marL="2743200" lvl="5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6pPr>
            <a:lvl7pPr marL="3200400" lvl="6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7pPr>
            <a:lvl8pPr marL="3657600" lvl="7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8pPr>
            <a:lvl9pPr marL="4114800" lvl="8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89"/>
              <a:buFont typeface="Calibri"/>
              <a:buNone/>
              <a:defRPr sz="102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4398" algn="l" rtl="0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6548"/>
              <a:buFont typeface="Arial"/>
              <a:buChar char="•"/>
              <a:defRPr sz="654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84962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Font typeface="Arial"/>
              <a:buChar char="•"/>
              <a:defRPr sz="5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5589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Font typeface="Arial"/>
              <a:buChar char="•"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son@upm.edu.m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43b06f659c_0_0"/>
          <p:cNvSpPr txBox="1"/>
          <p:nvPr/>
        </p:nvSpPr>
        <p:spPr>
          <a:xfrm>
            <a:off x="2018525" y="3595025"/>
            <a:ext cx="11146500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000" b="1" i="0" u="none" strike="noStrike" cap="none" dirty="0">
                <a:solidFill>
                  <a:schemeClr val="tx1"/>
                </a:solidFill>
                <a:latin typeface="Poppins"/>
                <a:ea typeface="Poppins"/>
                <a:cs typeface="Poppins"/>
                <a:sym typeface="Poppins"/>
              </a:rPr>
              <a:t>TITLE 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endParaRPr lang="en-US" sz="6000" b="1" dirty="0">
              <a:solidFill>
                <a:schemeClr val="tx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MY" sz="4000" b="1" i="0" u="none" strike="noStrike" cap="none" dirty="0">
                <a:solidFill>
                  <a:schemeClr val="tx1"/>
                </a:solidFill>
                <a:latin typeface="Poppins"/>
                <a:ea typeface="Poppins"/>
                <a:cs typeface="Poppins"/>
                <a:sym typeface="Poppins"/>
              </a:rPr>
              <a:t>Author 1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GB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4000" b="1" i="0" u="none" strike="noStrike" cap="none" dirty="0">
                <a:solidFill>
                  <a:schemeClr val="tx1"/>
                </a:solidFill>
                <a:latin typeface="Poppins"/>
                <a:ea typeface="Poppins"/>
                <a:cs typeface="Poppins"/>
                <a:sym typeface="Poppins"/>
              </a:rPr>
              <a:t>Author 2 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MY" sz="4000" b="1" i="0" u="none" strike="noStrike" cap="none" dirty="0">
                <a:solidFill>
                  <a:schemeClr val="tx1"/>
                </a:solidFill>
                <a:latin typeface="Poppins"/>
                <a:ea typeface="Poppins"/>
                <a:cs typeface="Poppins"/>
                <a:sym typeface="Poppins"/>
              </a:rPr>
              <a:t> Author 3</a:t>
            </a:r>
            <a:endParaRPr sz="4000" b="1" i="0" u="none" strike="noStrike" cap="none" dirty="0">
              <a:solidFill>
                <a:schemeClr val="tx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5" name="Google Shape;255;g243b06f659c_0_0"/>
          <p:cNvSpPr txBox="1"/>
          <p:nvPr/>
        </p:nvSpPr>
        <p:spPr>
          <a:xfrm>
            <a:off x="2140467" y="4801623"/>
            <a:ext cx="9294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000" i="0" u="none" strike="noStrike" cap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Subtitle</a:t>
            </a:r>
            <a:endParaRPr sz="3000" i="0" u="none" strike="noStrike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7" name="Google Shape;267;g243b06f659c_0_0"/>
          <p:cNvSpPr txBox="1"/>
          <p:nvPr/>
        </p:nvSpPr>
        <p:spPr>
          <a:xfrm>
            <a:off x="3149200" y="18967625"/>
            <a:ext cx="3860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45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OBJETIVE</a:t>
            </a:r>
            <a:endParaRPr sz="4500" b="1" i="0" u="none" strike="noStrike" cap="none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0" name="Google Shape;270;g243b06f659c_0_0"/>
          <p:cNvSpPr txBox="1"/>
          <p:nvPr/>
        </p:nvSpPr>
        <p:spPr>
          <a:xfrm>
            <a:off x="12649695" y="9005250"/>
            <a:ext cx="4674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VALUE ADDED</a:t>
            </a:r>
            <a:endParaRPr sz="4500" b="1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endParaRPr sz="4500" b="1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3" name="Google Shape;273;g243b06f659c_0_0"/>
          <p:cNvSpPr txBox="1"/>
          <p:nvPr/>
        </p:nvSpPr>
        <p:spPr>
          <a:xfrm>
            <a:off x="12649695" y="13440688"/>
            <a:ext cx="4674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45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USEFULNESS</a:t>
            </a:r>
            <a:endParaRPr sz="45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6" name="Google Shape;276;g243b06f659c_0_0"/>
          <p:cNvSpPr txBox="1"/>
          <p:nvPr/>
        </p:nvSpPr>
        <p:spPr>
          <a:xfrm>
            <a:off x="12649695" y="16826700"/>
            <a:ext cx="4674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45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IMPACT</a:t>
            </a:r>
            <a:endParaRPr sz="4500" b="1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9" name="Google Shape;279;g243b06f659c_0_0"/>
          <p:cNvSpPr txBox="1"/>
          <p:nvPr/>
        </p:nvSpPr>
        <p:spPr>
          <a:xfrm>
            <a:off x="12649695" y="22909825"/>
            <a:ext cx="4674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45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RECONITION</a:t>
            </a:r>
            <a:endParaRPr sz="45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3" name="Google Shape;283;g243b06f659c_0_0"/>
          <p:cNvSpPr txBox="1"/>
          <p:nvPr/>
        </p:nvSpPr>
        <p:spPr>
          <a:xfrm>
            <a:off x="1729637" y="27750750"/>
            <a:ext cx="7833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3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AUTHOR(S) NAME AND AFFILIATION(S)</a:t>
            </a:r>
            <a:endParaRPr sz="3000" b="1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6" name="Google Shape;286;g243b06f659c_0_0"/>
          <p:cNvSpPr txBox="1"/>
          <p:nvPr/>
        </p:nvSpPr>
        <p:spPr>
          <a:xfrm>
            <a:off x="12743174" y="27750750"/>
            <a:ext cx="78336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3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ACKNOWLEDGEMENT (if any)</a:t>
            </a:r>
            <a:endParaRPr sz="3000" b="1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87" name="Google Shape;287;g243b06f659c_0_0"/>
          <p:cNvSpPr txBox="1"/>
          <p:nvPr/>
        </p:nvSpPr>
        <p:spPr>
          <a:xfrm>
            <a:off x="12504713" y="28954475"/>
            <a:ext cx="82146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 this section, you may provide appropriate recognition to all other non-author contributors and/or funding sources.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76F304E7-B81B-E129-F572-E806084A7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6328" y="24995407"/>
            <a:ext cx="9396077" cy="32124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 lIns="287990" tIns="179993" rIns="0" bIns="179993">
            <a:spAutoFit/>
          </a:bodyPr>
          <a:lstStyle/>
          <a:p>
            <a:pPr marL="266700" indent="-266700" defTabSz="912813" eaLnBrk="0" hangingPunct="0">
              <a:spcBef>
                <a:spcPts val="1600"/>
              </a:spcBef>
            </a:pP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266700" indent="-266700" defTabSz="912813" eaLnBrk="0" hangingPunct="0">
              <a:lnSpc>
                <a:spcPct val="125000"/>
              </a:lnSpc>
              <a:spcBef>
                <a:spcPct val="30000"/>
              </a:spcBef>
              <a:buClr>
                <a:schemeClr val="tx2"/>
              </a:buClr>
              <a:buFontTx/>
              <a:buAutoNum type="arabicPeriod"/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Last Name, First Initial. Second Initial if Given. (Year of Publication). Title of book: Subtitle if given (edition if given and is not first edition). Publisher Name.</a:t>
            </a:r>
          </a:p>
          <a:p>
            <a:pPr marL="266700" indent="-266700" defTabSz="912813" eaLnBrk="0" hangingPunct="0">
              <a:lnSpc>
                <a:spcPct val="125000"/>
              </a:lnSpc>
              <a:spcBef>
                <a:spcPct val="30000"/>
              </a:spcBef>
              <a:buClr>
                <a:schemeClr val="tx2"/>
              </a:buClr>
              <a:buFontTx/>
              <a:buAutoNum type="arabicPeriod"/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Author's Last Name, First Initial. Second Initial if Given. (Year of Publication). Title of article. 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Journal, Volume,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(Issue)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range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 (Digital Object Identifier) </a:t>
            </a:r>
          </a:p>
          <a:p>
            <a:pPr marL="266700" indent="-266700" defTabSz="912813" eaLnBrk="0" hangingPunct="0">
              <a:spcBef>
                <a:spcPts val="1600"/>
              </a:spcBef>
            </a:pP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marL="285750" indent="-285750" defTabSz="912813" eaLnBrk="0" hangingPunct="0">
              <a:lnSpc>
                <a:spcPct val="125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Listing everyone you wish to thank and consider their specific contribution to your work.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It works best if this list is bulleted.</a:t>
            </a: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16DB295D-BC3B-D8B7-ADF5-451BCB40C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6329" y="28393181"/>
            <a:ext cx="9396076" cy="1409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 lIns="287990" tIns="179993" rIns="0" bIns="179993" anchor="b">
            <a:spAutoFit/>
          </a:bodyPr>
          <a:lstStyle/>
          <a:p>
            <a:pPr marL="266700" indent="-266700" defTabSz="912813" eaLnBrk="0" hangingPunct="0">
              <a:spcBef>
                <a:spcPts val="1600"/>
              </a:spcBef>
            </a:pPr>
            <a:r>
              <a:rPr lang="en-GB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pPr marL="266700" indent="-266700" defTabSz="912813" eaLnBrk="0" hangingPunct="0">
              <a:lnSpc>
                <a:spcPct val="125000"/>
              </a:lnSpc>
              <a:spcBef>
                <a:spcPts val="500"/>
              </a:spcBef>
              <a:buClr>
                <a:schemeClr val="tx2"/>
              </a:buClr>
              <a:buFontTx/>
              <a:buChar char="•"/>
            </a:pP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XXXXXXXXXXX, Faculty of…., </a:t>
            </a:r>
            <a:r>
              <a:rPr lang="en-GB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Universiti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Putra Malaysia</a:t>
            </a:r>
          </a:p>
          <a:p>
            <a:pPr marL="266700" indent="-266700" defTabSz="912813" eaLnBrk="0" hangingPunct="0">
              <a:lnSpc>
                <a:spcPct val="125000"/>
              </a:lnSpc>
              <a:spcBef>
                <a:spcPct val="30000"/>
              </a:spcBef>
              <a:buClr>
                <a:schemeClr val="tx2"/>
              </a:buClr>
              <a:buFontTx/>
              <a:buChar char="•"/>
            </a:pP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1600" b="1" dirty="0">
                <a:solidFill>
                  <a:srgbClr val="0563C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name@</a:t>
            </a:r>
            <a:r>
              <a:rPr lang="en-GB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upm.edu.my</a:t>
            </a:r>
            <a:r>
              <a:rPr lang="en-GB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8D667-1FC7-C0C6-5889-24845A120155}"/>
              </a:ext>
            </a:extLst>
          </p:cNvPr>
          <p:cNvSpPr txBox="1"/>
          <p:nvPr/>
        </p:nvSpPr>
        <p:spPr>
          <a:xfrm>
            <a:off x="2051728" y="8674786"/>
            <a:ext cx="106914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3200" b="1" i="0" u="none" strike="noStrike" cap="none" dirty="0">
                <a:solidFill>
                  <a:schemeClr val="tx1"/>
                </a:solidFill>
                <a:latin typeface="Poppins"/>
                <a:ea typeface="Poppins"/>
                <a:cs typeface="Poppins"/>
                <a:sym typeface="Poppins"/>
              </a:rPr>
              <a:t>Introduction</a:t>
            </a:r>
          </a:p>
          <a:p>
            <a:r>
              <a:rPr lang="en-MY" sz="3200" b="1" dirty="0">
                <a:solidFill>
                  <a:schemeClr val="tx1"/>
                </a:solidFill>
                <a:latin typeface="Poppins"/>
                <a:cs typeface="Poppins"/>
                <a:sym typeface="Poppins"/>
              </a:rPr>
              <a:t>Methodology</a:t>
            </a:r>
          </a:p>
          <a:p>
            <a:r>
              <a:rPr lang="en-MY" sz="3200" b="1" dirty="0">
                <a:solidFill>
                  <a:schemeClr val="tx1"/>
                </a:solidFill>
                <a:latin typeface="Poppins"/>
                <a:cs typeface="Poppins"/>
                <a:sym typeface="Poppins"/>
              </a:rPr>
              <a:t>Results &amp; Discussion</a:t>
            </a:r>
          </a:p>
          <a:p>
            <a:r>
              <a:rPr lang="en-MY" sz="3200" b="1" dirty="0">
                <a:solidFill>
                  <a:schemeClr val="tx1"/>
                </a:solidFill>
                <a:latin typeface="Poppins"/>
                <a:cs typeface="Poppins"/>
                <a:sym typeface="Poppins"/>
              </a:rPr>
              <a:t>Conclusion &amp; Implications</a:t>
            </a:r>
          </a:p>
          <a:p>
            <a:r>
              <a:rPr lang="en-MY" sz="3200" b="1" dirty="0">
                <a:solidFill>
                  <a:schemeClr val="tx1"/>
                </a:solidFill>
                <a:latin typeface="Poppins"/>
                <a:cs typeface="Poppins"/>
                <a:sym typeface="Poppins"/>
              </a:rPr>
              <a:t>References</a:t>
            </a:r>
            <a:endParaRPr lang="en-MY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739" y="1091185"/>
            <a:ext cx="8148682" cy="15590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835" y="774474"/>
            <a:ext cx="5208643" cy="2400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61977" y="14953568"/>
            <a:ext cx="30275214" cy="3680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175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Poppins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Mahamad Nabawi b. Mohammad Saad</dc:creator>
  <cp:lastModifiedBy>FPP</cp:lastModifiedBy>
  <cp:revision>6</cp:revision>
  <dcterms:created xsi:type="dcterms:W3CDTF">2020-01-01T08:20:58Z</dcterms:created>
  <dcterms:modified xsi:type="dcterms:W3CDTF">2024-01-16T03:32:34Z</dcterms:modified>
</cp:coreProperties>
</file>