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15113000"/>
  <p:notesSz cx="6858000" cy="9144000"/>
  <p:embeddedFontLst>
    <p:embeddedFont>
      <p:font typeface="Canva Sans Bold" panose="020B0604020202020204" charset="0"/>
      <p:regular r:id="rId3"/>
    </p:embeddedFont>
    <p:embeddedFont>
      <p:font typeface="Gordita" panose="020B0604020202020204" charset="0"/>
      <p:regular r:id="rId4"/>
    </p:embeddedFont>
    <p:embeddedFont>
      <p:font typeface="Gordita Bold" panose="020B0604020202020204" charset="0"/>
      <p:regular r:id="rId5"/>
    </p:embeddedFont>
    <p:embeddedFont>
      <p:font typeface="Playpen Sans Bold" panose="020B0604020202020204" charset="0"/>
      <p:regular r:id="rId6"/>
    </p:embeddedFont>
    <p:embeddedFont>
      <p:font typeface="Poppins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268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146"/>
            <a:ext cx="10717953" cy="2693014"/>
          </a:xfrm>
          <a:custGeom>
            <a:avLst/>
            <a:gdLst/>
            <a:ahLst/>
            <a:cxnLst/>
            <a:rect l="l" t="t" r="r" b="b"/>
            <a:pathLst>
              <a:path w="10717953" h="2693014">
                <a:moveTo>
                  <a:pt x="0" y="0"/>
                </a:moveTo>
                <a:lnTo>
                  <a:pt x="10717953" y="0"/>
                </a:lnTo>
                <a:lnTo>
                  <a:pt x="10717953" y="2693015"/>
                </a:lnTo>
                <a:lnTo>
                  <a:pt x="0" y="26930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65161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3" name="Freeform 3"/>
          <p:cNvSpPr/>
          <p:nvPr/>
        </p:nvSpPr>
        <p:spPr>
          <a:xfrm rot="-10800000">
            <a:off x="0" y="-7146"/>
            <a:ext cx="10672789" cy="2693014"/>
          </a:xfrm>
          <a:custGeom>
            <a:avLst/>
            <a:gdLst/>
            <a:ahLst/>
            <a:cxnLst/>
            <a:rect l="l" t="t" r="r" b="b"/>
            <a:pathLst>
              <a:path w="10672789" h="2693014">
                <a:moveTo>
                  <a:pt x="0" y="0"/>
                </a:moveTo>
                <a:lnTo>
                  <a:pt x="10672789" y="0"/>
                </a:lnTo>
                <a:lnTo>
                  <a:pt x="10672789" y="2693015"/>
                </a:lnTo>
                <a:lnTo>
                  <a:pt x="0" y="2693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</a:blip>
            <a:stretch>
              <a:fillRect l="-1653" t="-86049" b="-40563"/>
            </a:stretch>
          </a:blipFill>
        </p:spPr>
        <p:txBody>
          <a:bodyPr/>
          <a:lstStyle/>
          <a:p>
            <a:endParaRPr lang="en-MY"/>
          </a:p>
        </p:txBody>
      </p:sp>
      <p:grpSp>
        <p:nvGrpSpPr>
          <p:cNvPr id="4" name="Group 4"/>
          <p:cNvGrpSpPr/>
          <p:nvPr/>
        </p:nvGrpSpPr>
        <p:grpSpPr>
          <a:xfrm rot="-5400000">
            <a:off x="4037378" y="-3959228"/>
            <a:ext cx="2617243" cy="10692000"/>
            <a:chOff x="0" y="0"/>
            <a:chExt cx="1871007" cy="7643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71007" cy="7643464"/>
            </a:xfrm>
            <a:custGeom>
              <a:avLst/>
              <a:gdLst/>
              <a:ahLst/>
              <a:cxnLst/>
              <a:rect l="l" t="t" r="r" b="b"/>
              <a:pathLst>
                <a:path w="1871007" h="7643464">
                  <a:moveTo>
                    <a:pt x="0" y="0"/>
                  </a:moveTo>
                  <a:lnTo>
                    <a:pt x="1871007" y="0"/>
                  </a:lnTo>
                  <a:lnTo>
                    <a:pt x="1871007" y="7643464"/>
                  </a:lnTo>
                  <a:lnTo>
                    <a:pt x="0" y="7643464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MY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871007" cy="7662514"/>
            </a:xfrm>
            <a:prstGeom prst="rect">
              <a:avLst/>
            </a:prstGeom>
          </p:spPr>
          <p:txBody>
            <a:bodyPr lIns="18007" tIns="18007" rIns="18007" bIns="18007" rtlCol="0" anchor="ctr"/>
            <a:lstStyle/>
            <a:p>
              <a:pPr algn="ctr">
                <a:lnSpc>
                  <a:spcPts val="8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857645" y="0"/>
            <a:ext cx="2860308" cy="2720868"/>
          </a:xfrm>
          <a:custGeom>
            <a:avLst/>
            <a:gdLst/>
            <a:ahLst/>
            <a:cxnLst/>
            <a:rect l="l" t="t" r="r" b="b"/>
            <a:pathLst>
              <a:path w="2860308" h="2720868">
                <a:moveTo>
                  <a:pt x="0" y="0"/>
                </a:moveTo>
                <a:lnTo>
                  <a:pt x="2860308" y="0"/>
                </a:lnTo>
                <a:lnTo>
                  <a:pt x="2860308" y="2720868"/>
                </a:lnTo>
                <a:lnTo>
                  <a:pt x="0" y="27208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grpSp>
        <p:nvGrpSpPr>
          <p:cNvPr id="8" name="Group 8"/>
          <p:cNvGrpSpPr/>
          <p:nvPr/>
        </p:nvGrpSpPr>
        <p:grpSpPr>
          <a:xfrm rot="-5400000">
            <a:off x="4010858" y="-3995273"/>
            <a:ext cx="2670284" cy="10692000"/>
            <a:chOff x="0" y="0"/>
            <a:chExt cx="2976513" cy="119181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76513" cy="11918161"/>
            </a:xfrm>
            <a:custGeom>
              <a:avLst/>
              <a:gdLst/>
              <a:ahLst/>
              <a:cxnLst/>
              <a:rect l="l" t="t" r="r" b="b"/>
              <a:pathLst>
                <a:path w="2976513" h="11918161">
                  <a:moveTo>
                    <a:pt x="0" y="0"/>
                  </a:moveTo>
                  <a:lnTo>
                    <a:pt x="2976513" y="0"/>
                  </a:lnTo>
                  <a:lnTo>
                    <a:pt x="2976513" y="11918161"/>
                  </a:lnTo>
                  <a:lnTo>
                    <a:pt x="0" y="1191816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MY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976513" cy="11937211"/>
            </a:xfrm>
            <a:prstGeom prst="rect">
              <a:avLst/>
            </a:prstGeom>
          </p:spPr>
          <p:txBody>
            <a:bodyPr lIns="18007" tIns="18007" rIns="18007" bIns="18007" rtlCol="0" anchor="ctr"/>
            <a:lstStyle/>
            <a:p>
              <a:pPr algn="ctr">
                <a:lnSpc>
                  <a:spcPts val="87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81489" y="1904932"/>
            <a:ext cx="9717711" cy="371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4"/>
              </a:lnSpc>
            </a:pPr>
            <a:r>
              <a:rPr lang="en-US" sz="2002" b="1" spc="110" dirty="0">
                <a:solidFill>
                  <a:srgbClr val="01516A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INNOVATION TITLE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77556" y="1419219"/>
            <a:ext cx="6106567" cy="19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55"/>
              </a:lnSpc>
            </a:pPr>
            <a:r>
              <a:rPr lang="en-US" sz="1039" b="1" dirty="0">
                <a:solidFill>
                  <a:srgbClr val="1E214A"/>
                </a:solidFill>
                <a:latin typeface="Poppins Bold"/>
                <a:ea typeface="Poppins Bold"/>
                <a:cs typeface="Poppins Bold"/>
                <a:sym typeface="Poppins Bold"/>
              </a:rPr>
              <a:t>GLOBAL INNOVATION SYNERGY: BRIDGING EDUCATION, AI, AND SUSTAINABLE TECHNOLOGIES</a:t>
            </a:r>
          </a:p>
        </p:txBody>
      </p:sp>
      <p:sp>
        <p:nvSpPr>
          <p:cNvPr id="13" name="Freeform 13"/>
          <p:cNvSpPr/>
          <p:nvPr/>
        </p:nvSpPr>
        <p:spPr>
          <a:xfrm>
            <a:off x="8387800" y="337264"/>
            <a:ext cx="2236158" cy="2354058"/>
          </a:xfrm>
          <a:custGeom>
            <a:avLst/>
            <a:gdLst/>
            <a:ahLst/>
            <a:cxnLst/>
            <a:rect l="l" t="t" r="r" b="b"/>
            <a:pathLst>
              <a:path w="2236158" h="2354058">
                <a:moveTo>
                  <a:pt x="0" y="0"/>
                </a:moveTo>
                <a:lnTo>
                  <a:pt x="2236158" y="0"/>
                </a:lnTo>
                <a:lnTo>
                  <a:pt x="2236158" y="2354058"/>
                </a:lnTo>
                <a:lnTo>
                  <a:pt x="0" y="23540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7611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4" name="Freeform 14"/>
          <p:cNvSpPr/>
          <p:nvPr/>
        </p:nvSpPr>
        <p:spPr>
          <a:xfrm>
            <a:off x="427313" y="280247"/>
            <a:ext cx="1975752" cy="1106525"/>
          </a:xfrm>
          <a:custGeom>
            <a:avLst/>
            <a:gdLst/>
            <a:ahLst/>
            <a:cxnLst/>
            <a:rect l="l" t="t" r="r" b="b"/>
            <a:pathLst>
              <a:path w="1975752" h="1106525">
                <a:moveTo>
                  <a:pt x="0" y="0"/>
                </a:moveTo>
                <a:lnTo>
                  <a:pt x="1975752" y="0"/>
                </a:lnTo>
                <a:lnTo>
                  <a:pt x="1975752" y="1106525"/>
                </a:lnTo>
                <a:lnTo>
                  <a:pt x="0" y="11065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761" t="-24340" r="-16780" b="-36589"/>
            </a:stretch>
          </a:blipFill>
        </p:spPr>
        <p:txBody>
          <a:bodyPr/>
          <a:lstStyle/>
          <a:p>
            <a:endParaRPr lang="en-MY"/>
          </a:p>
        </p:txBody>
      </p:sp>
      <p:grpSp>
        <p:nvGrpSpPr>
          <p:cNvPr id="15" name="Group 15"/>
          <p:cNvGrpSpPr/>
          <p:nvPr/>
        </p:nvGrpSpPr>
        <p:grpSpPr>
          <a:xfrm>
            <a:off x="12700" y="2720868"/>
            <a:ext cx="10653578" cy="12399132"/>
            <a:chOff x="0" y="0"/>
            <a:chExt cx="2704465" cy="314191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4465" cy="3141918"/>
            </a:xfrm>
            <a:custGeom>
              <a:avLst/>
              <a:gdLst/>
              <a:ahLst/>
              <a:cxnLst/>
              <a:rect l="l" t="t" r="r" b="b"/>
              <a:pathLst>
                <a:path w="2704465" h="3141918">
                  <a:moveTo>
                    <a:pt x="0" y="0"/>
                  </a:moveTo>
                  <a:lnTo>
                    <a:pt x="2704465" y="0"/>
                  </a:lnTo>
                  <a:lnTo>
                    <a:pt x="2704465" y="3141918"/>
                  </a:lnTo>
                  <a:lnTo>
                    <a:pt x="0" y="314191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89A5CB">
                    <a:alpha val="515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MY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2704465" cy="3170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96734" y="2886743"/>
            <a:ext cx="1326952" cy="25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4"/>
              </a:lnSpc>
            </a:pPr>
            <a:r>
              <a:rPr lang="en-US" sz="1503" b="1" spc="67" dirty="0">
                <a:solidFill>
                  <a:srgbClr val="01516A"/>
                </a:solidFill>
                <a:latin typeface="Gordita Bold"/>
                <a:ea typeface="Gordita Bold"/>
                <a:cs typeface="Gordita Bold"/>
                <a:sym typeface="Gordita Bold"/>
              </a:rPr>
              <a:t>AUTHORS: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74393" y="2915261"/>
            <a:ext cx="4903582" cy="22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8"/>
              </a:lnSpc>
            </a:pPr>
            <a:r>
              <a:rPr lang="en-US" sz="1503" dirty="0">
                <a:solidFill>
                  <a:srgbClr val="000001"/>
                </a:solidFill>
                <a:latin typeface="Gordita"/>
                <a:ea typeface="Gordita"/>
                <a:cs typeface="Gordita"/>
                <a:sym typeface="Gordita"/>
              </a:rPr>
              <a:t>Inventor 1; Inventor 2; Inventor 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03065" y="3315483"/>
            <a:ext cx="4874322" cy="266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4"/>
              </a:lnSpc>
            </a:pPr>
            <a:r>
              <a:rPr lang="en-US" sz="1503" dirty="0">
                <a:solidFill>
                  <a:srgbClr val="000001"/>
                </a:solidFill>
                <a:latin typeface="Gordita"/>
                <a:ea typeface="Gordita"/>
                <a:cs typeface="Gordita"/>
                <a:sym typeface="Gordita"/>
              </a:rPr>
              <a:t>Name the institutions that support your research.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6734" y="3325008"/>
            <a:ext cx="1706331" cy="25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4"/>
              </a:lnSpc>
            </a:pPr>
            <a:r>
              <a:rPr lang="en-US" sz="1503" b="1" spc="67" dirty="0">
                <a:solidFill>
                  <a:srgbClr val="01516A"/>
                </a:solidFill>
                <a:latin typeface="Gordita Bold"/>
                <a:ea typeface="Gordita Bold"/>
                <a:cs typeface="Gordita Bold"/>
                <a:sym typeface="Gordita Bold"/>
              </a:rPr>
              <a:t>AFFILIATIONS: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00287" y="303193"/>
            <a:ext cx="5564587" cy="62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327" b="1" dirty="0">
                <a:solidFill>
                  <a:srgbClr val="0A287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The International Borneo Innovation, Exhibition &amp; Competition (IBIEC)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586772" y="797007"/>
            <a:ext cx="1388328" cy="660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7"/>
              </a:lnSpc>
              <a:spcBef>
                <a:spcPct val="0"/>
              </a:spcBef>
            </a:pPr>
            <a:r>
              <a:rPr lang="en-US" sz="3862" b="1" dirty="0">
                <a:solidFill>
                  <a:srgbClr val="0A287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Playpen Sans Bold</vt:lpstr>
      <vt:lpstr>Calibri</vt:lpstr>
      <vt:lpstr>Gordita Bold</vt:lpstr>
      <vt:lpstr>Poppins Bold</vt:lpstr>
      <vt:lpstr>Gordita</vt:lpstr>
      <vt:lpstr>Canva Sans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IBIEC 2025 Poster Template</dc:title>
  <cp:lastModifiedBy>Muhammad Sufyan Safwan Bin Mohamad Basir</cp:lastModifiedBy>
  <cp:revision>2</cp:revision>
  <dcterms:created xsi:type="dcterms:W3CDTF">2006-08-16T00:00:00Z</dcterms:created>
  <dcterms:modified xsi:type="dcterms:W3CDTF">2025-01-22T03:35:28Z</dcterms:modified>
  <dc:identifier>DAGc0DazVJk</dc:identifier>
</cp:coreProperties>
</file>