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21394738" cy="302688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liCJ3MT+M1yAom9D4+bfq4thl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27" d="100"/>
          <a:sy n="27" d="100"/>
        </p:scale>
        <p:origin x="36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10" Type="http://customschemas.google.com/relationships/presentationmetadata" Target="meta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604606" y="4953726"/>
            <a:ext cx="18185527" cy="1053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9"/>
              <a:buFont typeface="Calibri"/>
              <a:buNone/>
              <a:defRPr sz="1403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2674342" y="15898162"/>
            <a:ext cx="16046054" cy="730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5616"/>
              <a:buNone/>
              <a:defRPr sz="5616"/>
            </a:lvl1pPr>
            <a:lvl2pPr lvl="1" algn="ctr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680"/>
              <a:buNone/>
              <a:defRPr sz="4680"/>
            </a:lvl2pPr>
            <a:lvl3pPr lvl="2" algn="ctr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212"/>
              <a:buNone/>
              <a:defRPr sz="4212"/>
            </a:lvl3pPr>
            <a:lvl4pPr lvl="3" algn="ctr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/>
            </a:lvl4pPr>
            <a:lvl5pPr lvl="4" algn="ctr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/>
            </a:lvl5pPr>
            <a:lvl6pPr lvl="5" algn="ctr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/>
            </a:lvl6pPr>
            <a:lvl7pPr lvl="6" algn="ctr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/>
            </a:lvl7pPr>
            <a:lvl8pPr lvl="7" algn="ctr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/>
            </a:lvl8pPr>
            <a:lvl9pPr lvl="8" algn="ctr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1470888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7087007" y="28054758"/>
            <a:ext cx="7220724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15110034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470888" y="1611543"/>
            <a:ext cx="18452962" cy="585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1094711" y="8433860"/>
            <a:ext cx="19205316" cy="1845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1470888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7087007" y="28054758"/>
            <a:ext cx="7220724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15110034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791500" y="12130648"/>
            <a:ext cx="25651462" cy="461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-4568698" y="7651125"/>
            <a:ext cx="25651462" cy="1357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1470888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7087007" y="28054758"/>
            <a:ext cx="7220724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15110034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1470888" y="1611543"/>
            <a:ext cx="18452962" cy="585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1470888" y="8057683"/>
            <a:ext cx="18452962" cy="19205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1470888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7087007" y="28054758"/>
            <a:ext cx="7220724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15110034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1459746" y="7546205"/>
            <a:ext cx="18452962" cy="12591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9"/>
              <a:buFont typeface="Calibri"/>
              <a:buNone/>
              <a:defRPr sz="1403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1459746" y="20256324"/>
            <a:ext cx="18452962" cy="662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5616"/>
              <a:buNone/>
              <a:defRPr sz="561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rgbClr val="888888"/>
              </a:buClr>
              <a:buSzPts val="4680"/>
              <a:buNone/>
              <a:defRPr sz="468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rgbClr val="888888"/>
              </a:buClr>
              <a:buSzPts val="4212"/>
              <a:buNone/>
              <a:defRPr sz="42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rgbClr val="888888"/>
              </a:buClr>
              <a:buSzPts val="3744"/>
              <a:buNone/>
              <a:defRPr sz="374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rgbClr val="888888"/>
              </a:buClr>
              <a:buSzPts val="3744"/>
              <a:buNone/>
              <a:defRPr sz="374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rgbClr val="888888"/>
              </a:buClr>
              <a:buSzPts val="3744"/>
              <a:buNone/>
              <a:defRPr sz="374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rgbClr val="888888"/>
              </a:buClr>
              <a:buSzPts val="3744"/>
              <a:buNone/>
              <a:defRPr sz="374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rgbClr val="888888"/>
              </a:buClr>
              <a:buSzPts val="3744"/>
              <a:buNone/>
              <a:defRPr sz="374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rgbClr val="888888"/>
              </a:buClr>
              <a:buSzPts val="3744"/>
              <a:buNone/>
              <a:defRPr sz="374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1470888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7087007" y="28054758"/>
            <a:ext cx="7220724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15110034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1470888" y="1611543"/>
            <a:ext cx="18452962" cy="585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1470888" y="8057683"/>
            <a:ext cx="9092764" cy="19205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10831086" y="8057683"/>
            <a:ext cx="9092764" cy="19205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1470888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7087007" y="28054758"/>
            <a:ext cx="7220724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15110034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1473675" y="1611543"/>
            <a:ext cx="18452962" cy="585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1473677" y="7420078"/>
            <a:ext cx="9050976" cy="363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5616"/>
              <a:buNone/>
              <a:defRPr sz="5616" b="1"/>
            </a:lvl1pPr>
            <a:lvl2pPr marL="914400" lvl="1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680"/>
              <a:buNone/>
              <a:defRPr sz="4680" b="1"/>
            </a:lvl2pPr>
            <a:lvl3pPr marL="1371600" lvl="2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212"/>
              <a:buNone/>
              <a:defRPr sz="4212" b="1"/>
            </a:lvl3pPr>
            <a:lvl4pPr marL="1828800" lvl="3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4pPr>
            <a:lvl5pPr marL="2286000" lvl="4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5pPr>
            <a:lvl6pPr marL="2743200" lvl="5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6pPr>
            <a:lvl7pPr marL="3200400" lvl="6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7pPr>
            <a:lvl8pPr marL="3657600" lvl="7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8pPr>
            <a:lvl9pPr marL="4114800" lvl="8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1473677" y="11056543"/>
            <a:ext cx="9050976" cy="16262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10831087" y="7420078"/>
            <a:ext cx="9095550" cy="363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5616"/>
              <a:buNone/>
              <a:defRPr sz="5616" b="1"/>
            </a:lvl1pPr>
            <a:lvl2pPr marL="914400" lvl="1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680"/>
              <a:buNone/>
              <a:defRPr sz="4680" b="1"/>
            </a:lvl2pPr>
            <a:lvl3pPr marL="1371600" lvl="2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212"/>
              <a:buNone/>
              <a:defRPr sz="4212" b="1"/>
            </a:lvl3pPr>
            <a:lvl4pPr marL="1828800" lvl="3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4pPr>
            <a:lvl5pPr marL="2286000" lvl="4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5pPr>
            <a:lvl6pPr marL="2743200" lvl="5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6pPr>
            <a:lvl7pPr marL="3200400" lvl="6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7pPr>
            <a:lvl8pPr marL="3657600" lvl="7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8pPr>
            <a:lvl9pPr marL="4114800" lvl="8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10831087" y="11056543"/>
            <a:ext cx="9095550" cy="16262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1470888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7087007" y="28054758"/>
            <a:ext cx="7220724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5110034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1470888" y="1611543"/>
            <a:ext cx="18452962" cy="585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1470888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7087007" y="28054758"/>
            <a:ext cx="7220724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5110034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1470888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7087007" y="28054758"/>
            <a:ext cx="7220724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5110034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473675" y="2017924"/>
            <a:ext cx="6900360" cy="706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87"/>
              <a:buFont typeface="Calibri"/>
              <a:buNone/>
              <a:defRPr sz="748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9095550" y="4358163"/>
            <a:ext cx="10831086" cy="2151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704024" algn="l">
              <a:lnSpc>
                <a:spcPct val="9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7487"/>
              <a:buChar char="•"/>
              <a:defRPr sz="7487"/>
            </a:lvl1pPr>
            <a:lvl2pPr marL="914400" lvl="1" indent="-644588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6551"/>
              <a:buChar char="•"/>
              <a:defRPr sz="6551"/>
            </a:lvl2pPr>
            <a:lvl3pPr marL="1371600" lvl="2" indent="-585216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5616"/>
              <a:buChar char="•"/>
              <a:defRPr sz="5616"/>
            </a:lvl3pPr>
            <a:lvl4pPr marL="1828800" lvl="3" indent="-52578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680"/>
              <a:buChar char="•"/>
              <a:defRPr sz="4680"/>
            </a:lvl4pPr>
            <a:lvl5pPr marL="2286000" lvl="4" indent="-525779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680"/>
              <a:buChar char="•"/>
              <a:defRPr sz="4680"/>
            </a:lvl5pPr>
            <a:lvl6pPr marL="2743200" lvl="5" indent="-525779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680"/>
              <a:buChar char="•"/>
              <a:defRPr sz="4680"/>
            </a:lvl6pPr>
            <a:lvl7pPr marL="3200400" lvl="6" indent="-525779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680"/>
              <a:buChar char="•"/>
              <a:defRPr sz="4680"/>
            </a:lvl7pPr>
            <a:lvl8pPr marL="3657600" lvl="7" indent="-525779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680"/>
              <a:buChar char="•"/>
              <a:defRPr sz="4680"/>
            </a:lvl8pPr>
            <a:lvl9pPr marL="4114800" lvl="8" indent="-525779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680"/>
              <a:buChar char="•"/>
              <a:defRPr sz="468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1473675" y="9080659"/>
            <a:ext cx="6900360" cy="1682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/>
            </a:lvl1pPr>
            <a:lvl2pPr marL="914400" lvl="1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/>
            </a:lvl2pPr>
            <a:lvl3pPr marL="1371600" lvl="2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808"/>
              <a:buNone/>
              <a:defRPr sz="2808"/>
            </a:lvl3pPr>
            <a:lvl4pPr marL="1828800" lvl="3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4pPr>
            <a:lvl5pPr marL="2286000" lvl="4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5pPr>
            <a:lvl6pPr marL="2743200" lvl="5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6pPr>
            <a:lvl7pPr marL="3200400" lvl="6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7pPr>
            <a:lvl8pPr marL="3657600" lvl="7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8pPr>
            <a:lvl9pPr marL="4114800" lvl="8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1470888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7087007" y="28054758"/>
            <a:ext cx="7220724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15110034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473675" y="2017924"/>
            <a:ext cx="6900360" cy="706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87"/>
              <a:buFont typeface="Calibri"/>
              <a:buNone/>
              <a:defRPr sz="748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9095550" y="4358163"/>
            <a:ext cx="10831086" cy="2151051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473675" y="9080659"/>
            <a:ext cx="6900360" cy="1682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/>
            </a:lvl1pPr>
            <a:lvl2pPr marL="914400" lvl="1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/>
            </a:lvl2pPr>
            <a:lvl3pPr marL="1371600" lvl="2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808"/>
              <a:buNone/>
              <a:defRPr sz="2808"/>
            </a:lvl3pPr>
            <a:lvl4pPr marL="1828800" lvl="3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4pPr>
            <a:lvl5pPr marL="2286000" lvl="4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5pPr>
            <a:lvl6pPr marL="2743200" lvl="5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6pPr>
            <a:lvl7pPr marL="3200400" lvl="6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7pPr>
            <a:lvl8pPr marL="3657600" lvl="7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8pPr>
            <a:lvl9pPr marL="4114800" lvl="8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1470888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7087007" y="28054758"/>
            <a:ext cx="7220724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15110034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1470888" y="1611543"/>
            <a:ext cx="18452962" cy="585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95"/>
              <a:buFont typeface="Calibri"/>
              <a:buNone/>
              <a:defRPr sz="102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1470888" y="8057683"/>
            <a:ext cx="18452962" cy="19205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644588" algn="l" rtl="0">
              <a:lnSpc>
                <a:spcPct val="9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6551"/>
              <a:buFont typeface="Arial"/>
              <a:buChar char="•"/>
              <a:defRPr sz="6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5216" algn="l" rtl="0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5616"/>
              <a:buFont typeface="Arial"/>
              <a:buChar char="•"/>
              <a:defRPr sz="56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5780" algn="l" rtl="0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680"/>
              <a:buFont typeface="Arial"/>
              <a:buChar char="•"/>
              <a:defRPr sz="4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96061" algn="l" rtl="0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212"/>
              <a:buFont typeface="Arial"/>
              <a:buChar char="•"/>
              <a:defRPr sz="42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96061" algn="l" rtl="0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212"/>
              <a:buFont typeface="Arial"/>
              <a:buChar char="•"/>
              <a:defRPr sz="42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96061" algn="l" rtl="0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212"/>
              <a:buFont typeface="Arial"/>
              <a:buChar char="•"/>
              <a:defRPr sz="42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96061" algn="l" rtl="0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212"/>
              <a:buFont typeface="Arial"/>
              <a:buChar char="•"/>
              <a:defRPr sz="42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96061" algn="l" rtl="0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212"/>
              <a:buFont typeface="Arial"/>
              <a:buChar char="•"/>
              <a:defRPr sz="42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96061" algn="l" rtl="0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212"/>
              <a:buFont typeface="Arial"/>
              <a:buChar char="•"/>
              <a:defRPr sz="42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1470888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7087007" y="28054758"/>
            <a:ext cx="7220724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15110034" y="28054758"/>
            <a:ext cx="4813816" cy="16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0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0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0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0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0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0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0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0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5" descr="A white background with hexag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44" y="0"/>
            <a:ext cx="21360385" cy="2917640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"/>
          <p:cNvSpPr/>
          <p:nvPr/>
        </p:nvSpPr>
        <p:spPr>
          <a:xfrm>
            <a:off x="6887652" y="15705054"/>
            <a:ext cx="9600488" cy="8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Details And Explanation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[Arial 24]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2" name="Google Shape;202;p5"/>
          <p:cNvGrpSpPr/>
          <p:nvPr/>
        </p:nvGrpSpPr>
        <p:grpSpPr>
          <a:xfrm>
            <a:off x="520924" y="5686332"/>
            <a:ext cx="9719279" cy="761943"/>
            <a:chOff x="411162" y="7208837"/>
            <a:chExt cx="10461000" cy="762000"/>
          </a:xfrm>
        </p:grpSpPr>
        <p:sp>
          <p:nvSpPr>
            <p:cNvPr id="203" name="Google Shape;203;p5"/>
            <p:cNvSpPr/>
            <p:nvPr/>
          </p:nvSpPr>
          <p:spPr>
            <a:xfrm>
              <a:off x="792162" y="7208837"/>
              <a:ext cx="10080000" cy="720000"/>
            </a:xfrm>
            <a:prstGeom prst="rect">
              <a:avLst/>
            </a:prstGeom>
            <a:solidFill>
              <a:srgbClr val="238D65"/>
            </a:solidFill>
            <a:ln>
              <a:noFill/>
            </a:ln>
          </p:spPr>
          <p:txBody>
            <a:bodyPr spcFirstLastPara="1" wrap="square" lIns="91400" tIns="45675" rIns="91400" bIns="456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BACKGROUND</a:t>
              </a:r>
              <a:endPara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 rot="5400000">
              <a:off x="411162" y="7208837"/>
              <a:ext cx="762000" cy="762000"/>
            </a:xfrm>
            <a:prstGeom prst="teardrop">
              <a:avLst>
                <a:gd name="adj" fmla="val 98625"/>
              </a:avLst>
            </a:prstGeom>
            <a:solidFill>
              <a:srgbClr val="E36C09"/>
            </a:solidFill>
            <a:ln>
              <a:noFill/>
            </a:ln>
          </p:spPr>
          <p:txBody>
            <a:bodyPr spcFirstLastPara="1" wrap="square" lIns="91400" tIns="45675" rIns="91400" bIns="456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79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5"/>
          <p:cNvGrpSpPr/>
          <p:nvPr/>
        </p:nvGrpSpPr>
        <p:grpSpPr>
          <a:xfrm>
            <a:off x="10659271" y="5686325"/>
            <a:ext cx="10083851" cy="782013"/>
            <a:chOff x="334962" y="12487484"/>
            <a:chExt cx="10538198" cy="717773"/>
          </a:xfrm>
        </p:grpSpPr>
        <p:sp>
          <p:nvSpPr>
            <p:cNvPr id="206" name="Google Shape;206;p5"/>
            <p:cNvSpPr/>
            <p:nvPr/>
          </p:nvSpPr>
          <p:spPr>
            <a:xfrm>
              <a:off x="715961" y="12487484"/>
              <a:ext cx="10157199" cy="660805"/>
            </a:xfrm>
            <a:prstGeom prst="rect">
              <a:avLst/>
            </a:prstGeom>
            <a:solidFill>
              <a:srgbClr val="238D65"/>
            </a:solidFill>
            <a:ln>
              <a:noFill/>
            </a:ln>
          </p:spPr>
          <p:txBody>
            <a:bodyPr spcFirstLastPara="1" wrap="square" lIns="91400" tIns="45675" rIns="91400" bIns="456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METHODOLOGY</a:t>
              </a:r>
              <a:endPara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 rot="5400000">
              <a:off x="357076" y="12465371"/>
              <a:ext cx="717772" cy="762000"/>
            </a:xfrm>
            <a:prstGeom prst="teardrop">
              <a:avLst>
                <a:gd name="adj" fmla="val 98625"/>
              </a:avLst>
            </a:prstGeom>
            <a:solidFill>
              <a:srgbClr val="E36C09"/>
            </a:solidFill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0" tIns="45675" rIns="91400" bIns="456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79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5"/>
          <p:cNvGrpSpPr/>
          <p:nvPr/>
        </p:nvGrpSpPr>
        <p:grpSpPr>
          <a:xfrm>
            <a:off x="6125708" y="14512470"/>
            <a:ext cx="10100251" cy="761943"/>
            <a:chOff x="11383962" y="7208837"/>
            <a:chExt cx="10101000" cy="762000"/>
          </a:xfrm>
        </p:grpSpPr>
        <p:sp>
          <p:nvSpPr>
            <p:cNvPr id="209" name="Google Shape;209;p5"/>
            <p:cNvSpPr/>
            <p:nvPr/>
          </p:nvSpPr>
          <p:spPr>
            <a:xfrm>
              <a:off x="11764962" y="7208837"/>
              <a:ext cx="9720000" cy="720000"/>
            </a:xfrm>
            <a:prstGeom prst="rect">
              <a:avLst/>
            </a:prstGeom>
            <a:solidFill>
              <a:srgbClr val="238D65"/>
            </a:solidFill>
            <a:ln>
              <a:noFill/>
            </a:ln>
          </p:spPr>
          <p:txBody>
            <a:bodyPr spcFirstLastPara="1" wrap="square" lIns="91400" tIns="45675" rIns="91400" bIns="456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RESULTS AND DISCUSSION</a:t>
              </a:r>
              <a:endPara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 rot="5400000">
              <a:off x="11383962" y="7208837"/>
              <a:ext cx="762000" cy="762000"/>
            </a:xfrm>
            <a:prstGeom prst="teardrop">
              <a:avLst>
                <a:gd name="adj" fmla="val 98625"/>
              </a:avLst>
            </a:prstGeom>
            <a:solidFill>
              <a:srgbClr val="E36C09"/>
            </a:solidFill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0" tIns="45675" rIns="91400" bIns="456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79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5"/>
          <p:cNvGrpSpPr/>
          <p:nvPr/>
        </p:nvGrpSpPr>
        <p:grpSpPr>
          <a:xfrm>
            <a:off x="5668543" y="22725618"/>
            <a:ext cx="11176066" cy="719947"/>
            <a:chOff x="11307762" y="16505237"/>
            <a:chExt cx="11298620" cy="795364"/>
          </a:xfrm>
        </p:grpSpPr>
        <p:sp>
          <p:nvSpPr>
            <p:cNvPr id="212" name="Google Shape;212;p5"/>
            <p:cNvSpPr/>
            <p:nvPr/>
          </p:nvSpPr>
          <p:spPr>
            <a:xfrm>
              <a:off x="11688761" y="16505237"/>
              <a:ext cx="10917621" cy="795364"/>
            </a:xfrm>
            <a:prstGeom prst="rect">
              <a:avLst/>
            </a:prstGeom>
            <a:solidFill>
              <a:srgbClr val="238D65"/>
            </a:solidFill>
            <a:ln>
              <a:noFill/>
            </a:ln>
          </p:spPr>
          <p:txBody>
            <a:bodyPr spcFirstLastPara="1" wrap="square" lIns="91400" tIns="45675" rIns="91400" bIns="456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CONCLUSION &amp; RECOMMENDATION</a:t>
              </a:r>
              <a:endPara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 rot="5400000">
              <a:off x="11307762" y="16505237"/>
              <a:ext cx="762000" cy="762000"/>
            </a:xfrm>
            <a:prstGeom prst="teardrop">
              <a:avLst>
                <a:gd name="adj" fmla="val 98625"/>
              </a:avLst>
            </a:prstGeom>
            <a:solidFill>
              <a:srgbClr val="E36C09"/>
            </a:solidFill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0" tIns="45675" rIns="91400" bIns="456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79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5"/>
          <p:cNvSpPr txBox="1"/>
          <p:nvPr/>
        </p:nvSpPr>
        <p:spPr>
          <a:xfrm>
            <a:off x="639716" y="26435190"/>
            <a:ext cx="20115307" cy="304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"/>
          <p:cNvSpPr/>
          <p:nvPr/>
        </p:nvSpPr>
        <p:spPr>
          <a:xfrm>
            <a:off x="792104" y="6981636"/>
            <a:ext cx="9600488" cy="120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brief background of your study including problem statement and objective.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[Arial 24]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"/>
          <p:cNvSpPr/>
          <p:nvPr/>
        </p:nvSpPr>
        <p:spPr>
          <a:xfrm>
            <a:off x="11306924" y="6829247"/>
            <a:ext cx="9600488" cy="8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Details And Explanation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[Arial 24]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7192429" y="23916820"/>
            <a:ext cx="9600488" cy="8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Details And Explanation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[Arial 24]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"/>
          <p:cNvSpPr txBox="1"/>
          <p:nvPr/>
        </p:nvSpPr>
        <p:spPr>
          <a:xfrm>
            <a:off x="601617" y="28163631"/>
            <a:ext cx="20115307" cy="46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ACKNOWLEDGEMENT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"/>
          <p:cNvPicPr preferRelativeResize="0"/>
          <p:nvPr/>
        </p:nvPicPr>
        <p:blipFill rotWithShape="1">
          <a:blip r:embed="rId4">
            <a:alphaModFix/>
          </a:blip>
          <a:srcRect t="20217" b="21954"/>
          <a:stretch/>
        </p:blipFill>
        <p:spPr>
          <a:xfrm>
            <a:off x="15557" y="29176413"/>
            <a:ext cx="21394738" cy="10905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5"/>
          <p:cNvCxnSpPr/>
          <p:nvPr/>
        </p:nvCxnSpPr>
        <p:spPr>
          <a:xfrm>
            <a:off x="-38097" y="5229166"/>
            <a:ext cx="21394738" cy="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1" name="Google Shape;221;p5"/>
          <p:cNvSpPr txBox="1"/>
          <p:nvPr/>
        </p:nvSpPr>
        <p:spPr>
          <a:xfrm>
            <a:off x="889929" y="4191775"/>
            <a:ext cx="19842000" cy="19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Authors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affiliation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[Arial 28 Bold]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5"/>
          <p:cNvSpPr/>
          <p:nvPr/>
        </p:nvSpPr>
        <p:spPr>
          <a:xfrm>
            <a:off x="874895" y="2597700"/>
            <a:ext cx="19842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</a:pPr>
            <a:r>
              <a:rPr lang="en-US" sz="5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</a:pPr>
            <a:r>
              <a:rPr lang="en-US" sz="5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[ARIAL 55 BOLD]</a:t>
            </a:r>
            <a:endParaRPr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</a:pPr>
            <a:endParaRPr sz="5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725" y="76200"/>
            <a:ext cx="2389957" cy="338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9037" y="152390"/>
            <a:ext cx="9600476" cy="2287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Macintosh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Suniza Anis Mohamad Sukri</dc:creator>
  <cp:lastModifiedBy>Suniza Anis Mohamad Sukri</cp:lastModifiedBy>
  <cp:revision>1</cp:revision>
  <dcterms:created xsi:type="dcterms:W3CDTF">2023-07-05T06:45:48Z</dcterms:created>
  <dcterms:modified xsi:type="dcterms:W3CDTF">2023-07-20T06:15:02Z</dcterms:modified>
</cp:coreProperties>
</file>